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1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336" r:id="rId5"/>
    <p:sldId id="342" r:id="rId6"/>
    <p:sldId id="344" r:id="rId7"/>
    <p:sldId id="347" r:id="rId8"/>
    <p:sldId id="348" r:id="rId9"/>
    <p:sldId id="345" r:id="rId10"/>
    <p:sldId id="346" r:id="rId11"/>
    <p:sldId id="359" r:id="rId12"/>
    <p:sldId id="360" r:id="rId13"/>
    <p:sldId id="361" r:id="rId14"/>
    <p:sldId id="362" r:id="rId15"/>
    <p:sldId id="363" r:id="rId16"/>
    <p:sldId id="365" r:id="rId17"/>
    <p:sldId id="364" r:id="rId18"/>
    <p:sldId id="366" r:id="rId19"/>
    <p:sldId id="367" r:id="rId20"/>
    <p:sldId id="368" r:id="rId21"/>
    <p:sldId id="370" r:id="rId22"/>
    <p:sldId id="371" r:id="rId23"/>
    <p:sldId id="356" r:id="rId24"/>
    <p:sldId id="373" r:id="rId25"/>
    <p:sldId id="374" r:id="rId26"/>
    <p:sldId id="375" r:id="rId27"/>
    <p:sldId id="369" r:id="rId28"/>
    <p:sldId id="259" r:id="rId29"/>
    <p:sldId id="260" r:id="rId30"/>
    <p:sldId id="261" r:id="rId31"/>
    <p:sldId id="262" r:id="rId32"/>
    <p:sldId id="271" r:id="rId33"/>
    <p:sldId id="272" r:id="rId34"/>
    <p:sldId id="273" r:id="rId35"/>
    <p:sldId id="276" r:id="rId36"/>
    <p:sldId id="275" r:id="rId37"/>
    <p:sldId id="277" r:id="rId38"/>
    <p:sldId id="278" r:id="rId39"/>
    <p:sldId id="331" r:id="rId40"/>
    <p:sldId id="332" r:id="rId41"/>
    <p:sldId id="333" r:id="rId42"/>
    <p:sldId id="279" r:id="rId43"/>
    <p:sldId id="280" r:id="rId44"/>
    <p:sldId id="282" r:id="rId45"/>
    <p:sldId id="281" r:id="rId46"/>
    <p:sldId id="285" r:id="rId47"/>
    <p:sldId id="286" r:id="rId48"/>
    <p:sldId id="287" r:id="rId49"/>
    <p:sldId id="335" r:id="rId50"/>
    <p:sldId id="334" r:id="rId51"/>
    <p:sldId id="372" r:id="rId52"/>
    <p:sldId id="325" r:id="rId53"/>
    <p:sldId id="326" r:id="rId54"/>
    <p:sldId id="349" r:id="rId55"/>
    <p:sldId id="350" r:id="rId56"/>
    <p:sldId id="351" r:id="rId57"/>
    <p:sldId id="352" r:id="rId58"/>
    <p:sldId id="376" r:id="rId59"/>
    <p:sldId id="357" r:id="rId60"/>
    <p:sldId id="358" r:id="rId61"/>
    <p:sldId id="330" r:id="rId6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0" d="100"/>
          <a:sy n="80" d="100"/>
        </p:scale>
        <p:origin x="-906" y="-240"/>
      </p:cViewPr>
      <p:guideLst>
        <p:guide orient="horz" pos="2880"/>
        <p:guide pos="2160"/>
      </p:guideLst>
    </p:cSldViewPr>
  </p:slideViewPr>
  <p:outlineViewPr>
    <p:cViewPr>
      <p:scale>
        <a:sx n="33" d="100"/>
        <a:sy n="33" d="100"/>
      </p:scale>
      <p:origin x="0" y="20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TIK\Desktop\pergatitje%20per%20raportin%20vjetor.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TIK\Desktop\pergatitje%20per%20raportin%20vjetor.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TIK\Desktop\pergatitje%20per%20raportin%20vjetor.xlsx" TargetMode="Externa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perspective val="3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7.998711966559735E-2"/>
          <c:y val="8.8437736949547971E-2"/>
          <c:w val="0.92001288033440265"/>
          <c:h val="0.63593934091571891"/>
        </c:manualLayout>
      </c:layout>
      <c:bar3DChart>
        <c:barDir val="col"/>
        <c:grouping val="clustered"/>
        <c:varyColors val="0"/>
        <c:ser>
          <c:idx val="0"/>
          <c:order val="0"/>
          <c:tx>
            <c:strRef>
              <c:f>'[ANALIZA 2015.xlsx]Sheet1'!$C$4</c:f>
              <c:strCache>
                <c:ptCount val="1"/>
                <c:pt idx="0">
                  <c:v>PJESËMARRJA</c:v>
                </c:pt>
              </c:strCache>
            </c:strRef>
          </c:tx>
          <c:spPr>
            <a:solidFill>
              <a:srgbClr val="FFC000"/>
            </a:solidFill>
          </c:spPr>
          <c:invertIfNegative val="0"/>
          <c:dLbls>
            <c:dLbl>
              <c:idx val="0"/>
              <c:layout>
                <c:manualLayout>
                  <c:x val="9.2592592592592587E-3"/>
                  <c:y val="-2.777777777777777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518518518518517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3950617283950615E-2"/>
                  <c:y val="-3.24074074074074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2015.xlsx]Sheet1'!$B$5:$B$7</c:f>
              <c:strCache>
                <c:ptCount val="3"/>
                <c:pt idx="0">
                  <c:v>KATEGORIA I</c:v>
                </c:pt>
                <c:pt idx="1">
                  <c:v>KATEGORIA II</c:v>
                </c:pt>
                <c:pt idx="2">
                  <c:v>KATEGORIA III</c:v>
                </c:pt>
              </c:strCache>
            </c:strRef>
          </c:cat>
          <c:val>
            <c:numRef>
              <c:f>'[ANALIZA 2015.xlsx]Sheet1'!$C$5:$C$7</c:f>
              <c:numCache>
                <c:formatCode>General</c:formatCode>
                <c:ptCount val="3"/>
                <c:pt idx="0">
                  <c:v>62</c:v>
                </c:pt>
                <c:pt idx="1">
                  <c:v>39</c:v>
                </c:pt>
                <c:pt idx="2">
                  <c:v>55</c:v>
                </c:pt>
              </c:numCache>
            </c:numRef>
          </c:val>
        </c:ser>
        <c:ser>
          <c:idx val="1"/>
          <c:order val="1"/>
          <c:tx>
            <c:strRef>
              <c:f>'[ANALIZA 2015.xlsx]Sheet1'!$D$4</c:f>
              <c:strCache>
                <c:ptCount val="1"/>
                <c:pt idx="0">
                  <c:v>PJESËMARRJA  NË PËRQINDJE</c:v>
                </c:pt>
              </c:strCache>
            </c:strRef>
          </c:tx>
          <c:invertIfNegative val="0"/>
          <c:dLbls>
            <c:dLbl>
              <c:idx val="0"/>
              <c:layout>
                <c:manualLayout>
                  <c:x val="2.4691358024691357E-2"/>
                  <c:y val="-6.481481481481481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604938271604937E-2"/>
                  <c:y val="-4.62962962962962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5555312530378147E-2"/>
                  <c:y val="-6.94444444444444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2015.xlsx]Sheet1'!$B$5:$B$7</c:f>
              <c:strCache>
                <c:ptCount val="3"/>
                <c:pt idx="0">
                  <c:v>KATEGORIA I</c:v>
                </c:pt>
                <c:pt idx="1">
                  <c:v>KATEGORIA II</c:v>
                </c:pt>
                <c:pt idx="2">
                  <c:v>KATEGORIA III</c:v>
                </c:pt>
              </c:strCache>
            </c:strRef>
          </c:cat>
          <c:val>
            <c:numRef>
              <c:f>'[ANALIZA 2015.xlsx]Sheet1'!$D$5:$D$7</c:f>
              <c:numCache>
                <c:formatCode>0%</c:formatCode>
                <c:ptCount val="3"/>
                <c:pt idx="0">
                  <c:v>0.4</c:v>
                </c:pt>
                <c:pt idx="1">
                  <c:v>0.25</c:v>
                </c:pt>
                <c:pt idx="2">
                  <c:v>0.35</c:v>
                </c:pt>
              </c:numCache>
            </c:numRef>
          </c:val>
        </c:ser>
        <c:dLbls>
          <c:showLegendKey val="0"/>
          <c:showVal val="1"/>
          <c:showCatName val="0"/>
          <c:showSerName val="0"/>
          <c:showPercent val="0"/>
          <c:showBubbleSize val="0"/>
        </c:dLbls>
        <c:gapWidth val="75"/>
        <c:shape val="cylinder"/>
        <c:axId val="37631872"/>
        <c:axId val="37633408"/>
        <c:axId val="0"/>
      </c:bar3DChart>
      <c:catAx>
        <c:axId val="37631872"/>
        <c:scaling>
          <c:orientation val="minMax"/>
        </c:scaling>
        <c:delete val="0"/>
        <c:axPos val="b"/>
        <c:numFmt formatCode="General" sourceLinked="0"/>
        <c:majorTickMark val="none"/>
        <c:minorTickMark val="none"/>
        <c:tickLblPos val="nextTo"/>
        <c:txPr>
          <a:bodyPr/>
          <a:lstStyle/>
          <a:p>
            <a:pPr>
              <a:defRPr b="1"/>
            </a:pPr>
            <a:endParaRPr lang="en-US"/>
          </a:p>
        </c:txPr>
        <c:crossAx val="37633408"/>
        <c:crosses val="autoZero"/>
        <c:auto val="1"/>
        <c:lblAlgn val="ctr"/>
        <c:lblOffset val="100"/>
        <c:noMultiLvlLbl val="0"/>
      </c:catAx>
      <c:valAx>
        <c:axId val="37633408"/>
        <c:scaling>
          <c:orientation val="minMax"/>
        </c:scaling>
        <c:delete val="0"/>
        <c:axPos val="l"/>
        <c:numFmt formatCode="General" sourceLinked="1"/>
        <c:majorTickMark val="none"/>
        <c:minorTickMark val="none"/>
        <c:tickLblPos val="nextTo"/>
        <c:crossAx val="37631872"/>
        <c:crosses val="autoZero"/>
        <c:crossBetween val="between"/>
      </c:valAx>
    </c:plotArea>
    <c:legend>
      <c:legendPos val="b"/>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7.8738232720909879E-2"/>
          <c:y val="0.84784106153397487"/>
          <c:w val="0.88030131233595799"/>
          <c:h val="6.697375328083989E-2"/>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1400" b="1" i="0" u="sng"/>
            </a:pPr>
            <a:r>
              <a:rPr lang="en-US" sz="1600" b="1" i="0" u="sng" dirty="0" err="1">
                <a:latin typeface="Times New Roman" panose="02020603050405020304" pitchFamily="18" charset="0"/>
                <a:cs typeface="Times New Roman" panose="02020603050405020304" pitchFamily="18" charset="0"/>
              </a:rPr>
              <a:t>Krahasimi</a:t>
            </a:r>
            <a:r>
              <a:rPr lang="en-US" sz="1600" b="1" i="0" u="sng" baseline="0" dirty="0">
                <a:latin typeface="Times New Roman" panose="02020603050405020304" pitchFamily="18" charset="0"/>
                <a:cs typeface="Times New Roman" panose="02020603050405020304" pitchFamily="18" charset="0"/>
              </a:rPr>
              <a:t> </a:t>
            </a:r>
            <a:r>
              <a:rPr lang="en-US" sz="1600" b="1" i="0" u="sng" baseline="0" dirty="0" err="1">
                <a:latin typeface="Times New Roman" panose="02020603050405020304" pitchFamily="18" charset="0"/>
                <a:cs typeface="Times New Roman" panose="02020603050405020304" pitchFamily="18" charset="0"/>
              </a:rPr>
              <a:t>i</a:t>
            </a:r>
            <a:r>
              <a:rPr lang="en-US" sz="1600" b="1" i="0" u="sng" baseline="0" dirty="0">
                <a:latin typeface="Times New Roman" panose="02020603050405020304" pitchFamily="18" charset="0"/>
                <a:cs typeface="Times New Roman" panose="02020603050405020304" pitchFamily="18" charset="0"/>
              </a:rPr>
              <a:t> N.M ne D1</a:t>
            </a:r>
            <a:endParaRPr lang="en-US" sz="1600" b="1" i="0" u="sng" dirty="0">
              <a:latin typeface="Times New Roman" panose="02020603050405020304" pitchFamily="18" charset="0"/>
              <a:cs typeface="Times New Roman" panose="02020603050405020304" pitchFamily="18" charset="0"/>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21117529446891214"/>
          <c:w val="0.91963470319634699"/>
          <c:h val="0.68579760476231699"/>
        </c:manualLayout>
      </c:layout>
      <c:bar3DChart>
        <c:barDir val="col"/>
        <c:grouping val="clustered"/>
        <c:varyColors val="0"/>
        <c:ser>
          <c:idx val="0"/>
          <c:order val="0"/>
          <c:tx>
            <c:strRef>
              <c:f>'Krahasimi ne pr, detyr'!$B$4</c:f>
              <c:strCache>
                <c:ptCount val="1"/>
              </c:strCache>
            </c:strRef>
          </c:tx>
          <c:invertIfNegative val="0"/>
          <c:dLbls>
            <c:dLbl>
              <c:idx val="0"/>
              <c:layout>
                <c:manualLayout>
                  <c:x val="0"/>
                  <c:y val="-0.12254901960784319"/>
                </c:manualLayout>
              </c:layout>
              <c:showLegendKey val="0"/>
              <c:showVal val="1"/>
              <c:showCatName val="0"/>
              <c:showSerName val="0"/>
              <c:showPercent val="0"/>
              <c:showBubbleSize val="0"/>
            </c:dLbl>
            <c:dLbl>
              <c:idx val="1"/>
              <c:layout>
                <c:manualLayout>
                  <c:x val="1.0958904109588974E-2"/>
                  <c:y val="-0.12254901960784313"/>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'Krahasimi ne pr, detyr'!$C$3:$D$3</c:f>
              <c:strCache>
                <c:ptCount val="2"/>
                <c:pt idx="0">
                  <c:v>Matura 2014</c:v>
                </c:pt>
                <c:pt idx="1">
                  <c:v>Matura 2015</c:v>
                </c:pt>
              </c:strCache>
            </c:strRef>
          </c:cat>
          <c:val>
            <c:numRef>
              <c:f>'Krahasimi ne pr, detyr'!$C$4:$D$4</c:f>
              <c:numCache>
                <c:formatCode>0.0</c:formatCode>
                <c:ptCount val="2"/>
                <c:pt idx="0" formatCode="General">
                  <c:v>6.4</c:v>
                </c:pt>
                <c:pt idx="1">
                  <c:v>6.09</c:v>
                </c:pt>
              </c:numCache>
            </c:numRef>
          </c:val>
        </c:ser>
        <c:dLbls>
          <c:showLegendKey val="0"/>
          <c:showVal val="1"/>
          <c:showCatName val="0"/>
          <c:showSerName val="0"/>
          <c:showPercent val="0"/>
          <c:showBubbleSize val="0"/>
        </c:dLbls>
        <c:gapWidth val="150"/>
        <c:shape val="cylinder"/>
        <c:axId val="85394176"/>
        <c:axId val="85396864"/>
        <c:axId val="0"/>
      </c:bar3DChart>
      <c:catAx>
        <c:axId val="85394176"/>
        <c:scaling>
          <c:orientation val="minMax"/>
        </c:scaling>
        <c:delete val="0"/>
        <c:axPos val="b"/>
        <c:majorTickMark val="none"/>
        <c:minorTickMark val="none"/>
        <c:tickLblPos val="nextTo"/>
        <c:crossAx val="85396864"/>
        <c:crosses val="autoZero"/>
        <c:auto val="1"/>
        <c:lblAlgn val="ctr"/>
        <c:lblOffset val="100"/>
        <c:noMultiLvlLbl val="0"/>
      </c:catAx>
      <c:valAx>
        <c:axId val="85396864"/>
        <c:scaling>
          <c:orientation val="minMax"/>
          <c:max val="8.4"/>
          <c:min val="2.9"/>
        </c:scaling>
        <c:delete val="1"/>
        <c:axPos val="l"/>
        <c:numFmt formatCode="General" sourceLinked="1"/>
        <c:majorTickMark val="none"/>
        <c:minorTickMark val="none"/>
        <c:tickLblPos val="nextTo"/>
        <c:crossAx val="85394176"/>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b="1" i="0" u="sng">
                <a:latin typeface="Times New Roman" panose="02020603050405020304" pitchFamily="18" charset="0"/>
                <a:cs typeface="Times New Roman" panose="02020603050405020304" pitchFamily="18" charset="0"/>
              </a:defRPr>
            </a:pPr>
            <a:r>
              <a:rPr lang="en-US" sz="1600" b="1" i="0" u="sng" dirty="0" err="1">
                <a:latin typeface="Times New Roman" panose="02020603050405020304" pitchFamily="18" charset="0"/>
                <a:cs typeface="Times New Roman" panose="02020603050405020304" pitchFamily="18" charset="0"/>
              </a:rPr>
              <a:t>Krahasimi</a:t>
            </a:r>
            <a:r>
              <a:rPr lang="en-US" sz="1600" b="1" i="0" u="sng" dirty="0">
                <a:latin typeface="Times New Roman" panose="02020603050405020304" pitchFamily="18" charset="0"/>
                <a:cs typeface="Times New Roman" panose="02020603050405020304" pitchFamily="18" charset="0"/>
              </a:rPr>
              <a:t> </a:t>
            </a:r>
            <a:r>
              <a:rPr lang="en-US" sz="1600" b="1" i="0" u="sng" dirty="0" err="1">
                <a:latin typeface="Times New Roman" panose="02020603050405020304" pitchFamily="18" charset="0"/>
                <a:cs typeface="Times New Roman" panose="02020603050405020304" pitchFamily="18" charset="0"/>
              </a:rPr>
              <a:t>i</a:t>
            </a:r>
            <a:r>
              <a:rPr lang="en-US" sz="1600" b="1" i="0" u="sng" dirty="0">
                <a:latin typeface="Times New Roman" panose="02020603050405020304" pitchFamily="18" charset="0"/>
                <a:cs typeface="Times New Roman" panose="02020603050405020304" pitchFamily="18" charset="0"/>
              </a:rPr>
              <a:t> </a:t>
            </a:r>
            <a:r>
              <a:rPr lang="en-US" sz="1600" b="1" i="0" u="sng" dirty="0" err="1">
                <a:latin typeface="Times New Roman" panose="02020603050405020304" pitchFamily="18" charset="0"/>
                <a:cs typeface="Times New Roman" panose="02020603050405020304" pitchFamily="18" charset="0"/>
              </a:rPr>
              <a:t>kalueshmërisë</a:t>
            </a:r>
            <a:r>
              <a:rPr lang="en-US" sz="1600" b="1" i="0" u="sng" dirty="0">
                <a:latin typeface="Times New Roman" panose="02020603050405020304" pitchFamily="18" charset="0"/>
                <a:cs typeface="Times New Roman" panose="02020603050405020304" pitchFamily="18" charset="0"/>
              </a:rPr>
              <a:t>  </a:t>
            </a:r>
            <a:r>
              <a:rPr lang="en-US" sz="1600" b="1" i="0" u="sng" dirty="0" err="1">
                <a:latin typeface="Times New Roman" panose="02020603050405020304" pitchFamily="18" charset="0"/>
                <a:cs typeface="Times New Roman" panose="02020603050405020304" pitchFamily="18" charset="0"/>
              </a:rPr>
              <a:t>në</a:t>
            </a:r>
            <a:r>
              <a:rPr lang="en-US" sz="1600" b="1" i="0" u="sng" dirty="0">
                <a:latin typeface="Times New Roman" panose="02020603050405020304" pitchFamily="18" charset="0"/>
                <a:cs typeface="Times New Roman" panose="02020603050405020304" pitchFamily="18" charset="0"/>
              </a:rPr>
              <a:t> D1</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3333333333333333E-2"/>
          <c:y val="0.26935569476950177"/>
          <c:w val="0.93333333333333335"/>
          <c:h val="0.61836800664011005"/>
        </c:manualLayout>
      </c:layout>
      <c:bar3DChart>
        <c:barDir val="col"/>
        <c:grouping val="clustered"/>
        <c:varyColors val="0"/>
        <c:ser>
          <c:idx val="0"/>
          <c:order val="0"/>
          <c:tx>
            <c:strRef>
              <c:f>'Krahasimi ne pr, detyr'!$G$4</c:f>
              <c:strCache>
                <c:ptCount val="1"/>
              </c:strCache>
            </c:strRef>
          </c:tx>
          <c:invertIfNegative val="0"/>
          <c:dLbls>
            <c:dLbl>
              <c:idx val="0"/>
              <c:layout>
                <c:manualLayout>
                  <c:x val="5.5555555555555558E-3"/>
                  <c:y val="-7.8703703703703679E-2"/>
                </c:manualLayout>
              </c:layout>
              <c:tx>
                <c:rich>
                  <a:bodyPr/>
                  <a:lstStyle/>
                  <a:p>
                    <a:pPr>
                      <a:defRPr sz="1600" b="1"/>
                    </a:pPr>
                    <a:r>
                      <a:rPr lang="en-US" sz="1600" dirty="0" smtClean="0"/>
                      <a:t>93  %</a:t>
                    </a:r>
                    <a:endParaRPr lang="en-US" dirty="0"/>
                  </a:p>
                </c:rich>
              </c:tx>
              <c:numFmt formatCode="0%" sourceLinked="0"/>
              <c:spPr/>
              <c:showLegendKey val="0"/>
              <c:showVal val="1"/>
              <c:showCatName val="0"/>
              <c:showSerName val="0"/>
              <c:showPercent val="0"/>
              <c:showBubbleSize val="0"/>
            </c:dLbl>
            <c:dLbl>
              <c:idx val="1"/>
              <c:layout>
                <c:manualLayout>
                  <c:x val="0"/>
                  <c:y val="-9.2592592592592587E-2"/>
                </c:manualLayout>
              </c:layout>
              <c:tx>
                <c:rich>
                  <a:bodyPr/>
                  <a:lstStyle/>
                  <a:p>
                    <a:r>
                      <a:rPr lang="en-US" sz="1600" dirty="0" smtClean="0"/>
                      <a:t>91 %</a:t>
                    </a:r>
                    <a:endParaRPr lang="en-US" dirty="0"/>
                  </a:p>
                </c:rich>
              </c:tx>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'Krahasimi ne pr, detyr'!$H$3:$I$3</c:f>
              <c:strCache>
                <c:ptCount val="2"/>
                <c:pt idx="0">
                  <c:v>Matura 2014</c:v>
                </c:pt>
                <c:pt idx="1">
                  <c:v>Matura 2015</c:v>
                </c:pt>
              </c:strCache>
            </c:strRef>
          </c:cat>
          <c:val>
            <c:numRef>
              <c:f>'Krahasimi ne pr, detyr'!$H$4:$I$4</c:f>
              <c:numCache>
                <c:formatCode>0</c:formatCode>
                <c:ptCount val="2"/>
                <c:pt idx="0" formatCode="General">
                  <c:v>93</c:v>
                </c:pt>
                <c:pt idx="1">
                  <c:v>90.50561797752809</c:v>
                </c:pt>
              </c:numCache>
            </c:numRef>
          </c:val>
        </c:ser>
        <c:dLbls>
          <c:showLegendKey val="0"/>
          <c:showVal val="1"/>
          <c:showCatName val="0"/>
          <c:showSerName val="0"/>
          <c:showPercent val="0"/>
          <c:showBubbleSize val="0"/>
        </c:dLbls>
        <c:gapWidth val="150"/>
        <c:shape val="cylinder"/>
        <c:axId val="85455232"/>
        <c:axId val="85456768"/>
        <c:axId val="0"/>
      </c:bar3DChart>
      <c:catAx>
        <c:axId val="85455232"/>
        <c:scaling>
          <c:orientation val="minMax"/>
        </c:scaling>
        <c:delete val="0"/>
        <c:axPos val="b"/>
        <c:majorTickMark val="none"/>
        <c:minorTickMark val="none"/>
        <c:tickLblPos val="nextTo"/>
        <c:crossAx val="85456768"/>
        <c:crosses val="autoZero"/>
        <c:auto val="1"/>
        <c:lblAlgn val="ctr"/>
        <c:lblOffset val="100"/>
        <c:noMultiLvlLbl val="0"/>
      </c:catAx>
      <c:valAx>
        <c:axId val="85456768"/>
        <c:scaling>
          <c:orientation val="minMax"/>
          <c:max val="100"/>
          <c:min val="10"/>
        </c:scaling>
        <c:delete val="1"/>
        <c:axPos val="l"/>
        <c:numFmt formatCode="General" sourceLinked="1"/>
        <c:majorTickMark val="out"/>
        <c:minorTickMark val="none"/>
        <c:tickLblPos val="nextTo"/>
        <c:crossAx val="85455232"/>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b="1"/>
            </a:pPr>
            <a:r>
              <a:rPr lang="en-US" sz="1600" b="1" i="0" u="sng" dirty="0" err="1">
                <a:latin typeface="Times New Roman" panose="02020603050405020304" pitchFamily="18" charset="0"/>
                <a:cs typeface="Times New Roman" panose="02020603050405020304" pitchFamily="18" charset="0"/>
              </a:rPr>
              <a:t>Krahasimi</a:t>
            </a:r>
            <a:r>
              <a:rPr lang="en-US" sz="1600" b="1" i="0" u="sng" dirty="0">
                <a:latin typeface="Times New Roman" panose="02020603050405020304" pitchFamily="18" charset="0"/>
                <a:cs typeface="Times New Roman" panose="02020603050405020304" pitchFamily="18" charset="0"/>
              </a:rPr>
              <a:t> </a:t>
            </a:r>
            <a:r>
              <a:rPr lang="en-US" sz="1600" b="1" i="0" u="sng" dirty="0" err="1">
                <a:latin typeface="Times New Roman" panose="02020603050405020304" pitchFamily="18" charset="0"/>
                <a:cs typeface="Times New Roman" panose="02020603050405020304" pitchFamily="18" charset="0"/>
              </a:rPr>
              <a:t>i</a:t>
            </a:r>
            <a:r>
              <a:rPr lang="en-US" sz="1600" b="1" i="0" u="sng" dirty="0">
                <a:latin typeface="Times New Roman" panose="02020603050405020304" pitchFamily="18" charset="0"/>
                <a:cs typeface="Times New Roman" panose="02020603050405020304" pitchFamily="18" charset="0"/>
              </a:rPr>
              <a:t> </a:t>
            </a:r>
            <a:r>
              <a:rPr lang="en-US" sz="1600" b="1" i="0" u="sng" dirty="0" err="1">
                <a:latin typeface="Times New Roman" panose="02020603050405020304" pitchFamily="18" charset="0"/>
                <a:cs typeface="Times New Roman" panose="02020603050405020304" pitchFamily="18" charset="0"/>
              </a:rPr>
              <a:t>kalueshmërisë</a:t>
            </a:r>
            <a:r>
              <a:rPr lang="en-US" sz="1600" b="1" i="0" u="sng" dirty="0">
                <a:latin typeface="Times New Roman" panose="02020603050405020304" pitchFamily="18" charset="0"/>
                <a:cs typeface="Times New Roman" panose="02020603050405020304" pitchFamily="18" charset="0"/>
              </a:rPr>
              <a:t> </a:t>
            </a:r>
            <a:r>
              <a:rPr lang="en-US" sz="1600" b="1" i="0" u="sng" dirty="0" err="1">
                <a:latin typeface="Times New Roman" panose="02020603050405020304" pitchFamily="18" charset="0"/>
                <a:cs typeface="Times New Roman" panose="02020603050405020304" pitchFamily="18" charset="0"/>
              </a:rPr>
              <a:t>në</a:t>
            </a:r>
            <a:r>
              <a:rPr lang="en-US" sz="1600" b="1" i="0" u="sng" dirty="0">
                <a:latin typeface="Times New Roman" panose="02020603050405020304" pitchFamily="18" charset="0"/>
                <a:cs typeface="Times New Roman" panose="02020603050405020304" pitchFamily="18" charset="0"/>
              </a:rPr>
              <a:t> D2</a:t>
            </a:r>
          </a:p>
        </c:rich>
      </c:tx>
      <c:layout>
        <c:manualLayout>
          <c:xMode val="edge"/>
          <c:yMode val="edge"/>
          <c:x val="0.18721685732679641"/>
          <c:y val="5.428750851035387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7414965986394558E-2"/>
          <c:y val="0.14080359686044733"/>
          <c:w val="0.92517006802721091"/>
          <c:h val="0.74577637335822122"/>
        </c:manualLayout>
      </c:layout>
      <c:bar3DChart>
        <c:barDir val="col"/>
        <c:grouping val="clustered"/>
        <c:varyColors val="0"/>
        <c:ser>
          <c:idx val="0"/>
          <c:order val="0"/>
          <c:tx>
            <c:strRef>
              <c:f>'Krahasimi ne pr, detyr'!$G$27</c:f>
              <c:strCache>
                <c:ptCount val="1"/>
                <c:pt idx="0">
                  <c:v>Kalueshmeria </c:v>
                </c:pt>
              </c:strCache>
            </c:strRef>
          </c:tx>
          <c:invertIfNegative val="0"/>
          <c:dLbls>
            <c:dLbl>
              <c:idx val="0"/>
              <c:layout>
                <c:manualLayout>
                  <c:x val="2.8668845639578073E-2"/>
                  <c:y val="-0.10250857252997665"/>
                </c:manualLayout>
              </c:layout>
              <c:tx>
                <c:rich>
                  <a:bodyPr/>
                  <a:lstStyle/>
                  <a:p>
                    <a:r>
                      <a:rPr lang="en-US" sz="1600" dirty="0" smtClean="0"/>
                      <a:t>63 %</a:t>
                    </a:r>
                    <a:endParaRPr lang="en-US" dirty="0"/>
                  </a:p>
                </c:rich>
              </c:tx>
              <c:showLegendKey val="0"/>
              <c:showVal val="1"/>
              <c:showCatName val="0"/>
              <c:showSerName val="0"/>
              <c:showPercent val="0"/>
              <c:showBubbleSize val="0"/>
            </c:dLbl>
            <c:dLbl>
              <c:idx val="1"/>
              <c:layout>
                <c:manualLayout>
                  <c:x val="2.7009359679096717E-2"/>
                  <c:y val="-7.2757696624148577E-2"/>
                </c:manualLayout>
              </c:layout>
              <c:tx>
                <c:rich>
                  <a:bodyPr/>
                  <a:lstStyle/>
                  <a:p>
                    <a:r>
                      <a:rPr lang="en-US" sz="1600" dirty="0" smtClean="0"/>
                      <a:t>72 %</a:t>
                    </a:r>
                    <a:endParaRPr lang="en-US" dirty="0"/>
                  </a:p>
                </c:rich>
              </c:tx>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'Krahasimi ne pr, detyr'!$H$27:$I$27</c:f>
              <c:strCache>
                <c:ptCount val="2"/>
                <c:pt idx="0">
                  <c:v>Matura 2014</c:v>
                </c:pt>
                <c:pt idx="1">
                  <c:v>Matura 2015</c:v>
                </c:pt>
              </c:strCache>
            </c:strRef>
          </c:cat>
          <c:val>
            <c:numRef>
              <c:f>'Krahasimi ne pr, detyr'!$H$28:$I$28</c:f>
              <c:numCache>
                <c:formatCode>0</c:formatCode>
                <c:ptCount val="2"/>
                <c:pt idx="0" formatCode="General">
                  <c:v>63</c:v>
                </c:pt>
                <c:pt idx="1">
                  <c:v>72.399672399672397</c:v>
                </c:pt>
              </c:numCache>
            </c:numRef>
          </c:val>
        </c:ser>
        <c:dLbls>
          <c:showLegendKey val="0"/>
          <c:showVal val="1"/>
          <c:showCatName val="0"/>
          <c:showSerName val="0"/>
          <c:showPercent val="0"/>
          <c:showBubbleSize val="0"/>
        </c:dLbls>
        <c:gapWidth val="150"/>
        <c:shape val="cylinder"/>
        <c:axId val="85470592"/>
        <c:axId val="85501056"/>
        <c:axId val="0"/>
      </c:bar3DChart>
      <c:catAx>
        <c:axId val="85470592"/>
        <c:scaling>
          <c:orientation val="minMax"/>
        </c:scaling>
        <c:delete val="0"/>
        <c:axPos val="b"/>
        <c:majorTickMark val="none"/>
        <c:minorTickMark val="none"/>
        <c:tickLblPos val="nextTo"/>
        <c:crossAx val="85501056"/>
        <c:crosses val="autoZero"/>
        <c:auto val="1"/>
        <c:lblAlgn val="ctr"/>
        <c:lblOffset val="100"/>
        <c:noMultiLvlLbl val="0"/>
      </c:catAx>
      <c:valAx>
        <c:axId val="85501056"/>
        <c:scaling>
          <c:orientation val="minMax"/>
          <c:max val="100"/>
          <c:min val="10"/>
        </c:scaling>
        <c:delete val="1"/>
        <c:axPos val="l"/>
        <c:numFmt formatCode="General" sourceLinked="1"/>
        <c:majorTickMark val="out"/>
        <c:minorTickMark val="none"/>
        <c:tickLblPos val="nextTo"/>
        <c:crossAx val="8547059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1600" b="1" i="0"/>
            </a:pPr>
            <a:r>
              <a:rPr lang="en-US" sz="1600" b="1" i="0" u="sng">
                <a:latin typeface="Times New Roman" panose="02020603050405020304" pitchFamily="18" charset="0"/>
                <a:cs typeface="Times New Roman" panose="02020603050405020304" pitchFamily="18" charset="0"/>
              </a:rPr>
              <a:t>Krahasimi i N.M në D2</a:t>
            </a:r>
          </a:p>
        </c:rich>
      </c:tx>
      <c:layout>
        <c:manualLayout>
          <c:xMode val="edge"/>
          <c:yMode val="edge"/>
          <c:x val="0.27476300756523081"/>
          <c:y val="0.1132334264668529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0515653775322284E-2"/>
          <c:y val="0.14764489732901034"/>
          <c:w val="0.91896869244935542"/>
          <c:h val="0.73697617209613497"/>
        </c:manualLayout>
      </c:layout>
      <c:bar3DChart>
        <c:barDir val="col"/>
        <c:grouping val="clustered"/>
        <c:varyColors val="0"/>
        <c:ser>
          <c:idx val="0"/>
          <c:order val="0"/>
          <c:tx>
            <c:strRef>
              <c:f>'Krahasimi ne pr, detyr'!$B$27</c:f>
              <c:strCache>
                <c:ptCount val="1"/>
                <c:pt idx="0">
                  <c:v>Nota mesatare</c:v>
                </c:pt>
              </c:strCache>
            </c:strRef>
          </c:tx>
          <c:invertIfNegative val="0"/>
          <c:dLbls>
            <c:dLbl>
              <c:idx val="0"/>
              <c:layout>
                <c:manualLayout>
                  <c:x val="2.2222222222222223E-2"/>
                  <c:y val="-0.14814814814814814"/>
                </c:manualLayout>
              </c:layout>
              <c:showLegendKey val="0"/>
              <c:showVal val="1"/>
              <c:showCatName val="0"/>
              <c:showSerName val="0"/>
              <c:showPercent val="0"/>
              <c:showBubbleSize val="0"/>
            </c:dLbl>
            <c:dLbl>
              <c:idx val="1"/>
              <c:layout>
                <c:manualLayout>
                  <c:x val="1.6666666666666666E-2"/>
                  <c:y val="-0.15277777777777779"/>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'Krahasimi ne pr, detyr'!$C$27:$D$27</c:f>
              <c:strCache>
                <c:ptCount val="2"/>
                <c:pt idx="0">
                  <c:v>Matura 2014</c:v>
                </c:pt>
                <c:pt idx="1">
                  <c:v>Matura 2015</c:v>
                </c:pt>
              </c:strCache>
            </c:strRef>
          </c:cat>
          <c:val>
            <c:numRef>
              <c:f>'Krahasimi ne pr, detyr'!$C$28:$D$28</c:f>
              <c:numCache>
                <c:formatCode>0.0</c:formatCode>
                <c:ptCount val="2"/>
                <c:pt idx="0" formatCode="General">
                  <c:v>5.2</c:v>
                </c:pt>
                <c:pt idx="1">
                  <c:v>5.08</c:v>
                </c:pt>
              </c:numCache>
            </c:numRef>
          </c:val>
        </c:ser>
        <c:dLbls>
          <c:showLegendKey val="0"/>
          <c:showVal val="1"/>
          <c:showCatName val="0"/>
          <c:showSerName val="0"/>
          <c:showPercent val="0"/>
          <c:showBubbleSize val="0"/>
        </c:dLbls>
        <c:gapWidth val="150"/>
        <c:shape val="cylinder"/>
        <c:axId val="85554304"/>
        <c:axId val="86904832"/>
        <c:axId val="0"/>
      </c:bar3DChart>
      <c:catAx>
        <c:axId val="85554304"/>
        <c:scaling>
          <c:orientation val="minMax"/>
        </c:scaling>
        <c:delete val="0"/>
        <c:axPos val="b"/>
        <c:majorTickMark val="none"/>
        <c:minorTickMark val="none"/>
        <c:tickLblPos val="nextTo"/>
        <c:crossAx val="86904832"/>
        <c:crosses val="autoZero"/>
        <c:auto val="1"/>
        <c:lblAlgn val="ctr"/>
        <c:lblOffset val="100"/>
        <c:noMultiLvlLbl val="0"/>
      </c:catAx>
      <c:valAx>
        <c:axId val="86904832"/>
        <c:scaling>
          <c:orientation val="minMax"/>
          <c:max val="6.9"/>
          <c:min val="3.9"/>
        </c:scaling>
        <c:delete val="1"/>
        <c:axPos val="l"/>
        <c:numFmt formatCode="General" sourceLinked="1"/>
        <c:majorTickMark val="none"/>
        <c:minorTickMark val="none"/>
        <c:tickLblPos val="nextTo"/>
        <c:crossAx val="85554304"/>
        <c:crosses val="autoZero"/>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0833333333333326E-2"/>
          <c:y val="9.4663627572869183E-2"/>
          <c:w val="0.91916666666666669"/>
          <c:h val="0.90423999631625007"/>
        </c:manualLayout>
      </c:layout>
      <c:pie3DChart>
        <c:varyColors val="1"/>
        <c:ser>
          <c:idx val="0"/>
          <c:order val="0"/>
          <c:explosion val="25"/>
          <c:dLbls>
            <c:dLbl>
              <c:idx val="0"/>
              <c:layout>
                <c:manualLayout>
                  <c:x val="9.7764870975286508E-2"/>
                  <c:y val="5.0857773213130954E-4"/>
                </c:manualLayout>
              </c:layout>
              <c:showLegendKey val="0"/>
              <c:showVal val="0"/>
              <c:showCatName val="1"/>
              <c:showSerName val="0"/>
              <c:showPercent val="1"/>
              <c:showBubbleSize val="0"/>
            </c:dLbl>
            <c:dLbl>
              <c:idx val="3"/>
              <c:layout>
                <c:manualLayout>
                  <c:x val="-5.1011927964449991E-2"/>
                  <c:y val="8.5748792270531407E-2"/>
                </c:manualLayout>
              </c:layout>
              <c:showLegendKey val="0"/>
              <c:showVal val="0"/>
              <c:showCatName val="1"/>
              <c:showSerName val="0"/>
              <c:showPercent val="1"/>
              <c:showBubbleSize val="0"/>
            </c:dLbl>
            <c:dLbl>
              <c:idx val="4"/>
              <c:layout>
                <c:manualLayout>
                  <c:x val="-0.26121377952755903"/>
                  <c:y val="0"/>
                </c:manualLayout>
              </c:layout>
              <c:showLegendKey val="0"/>
              <c:showVal val="0"/>
              <c:showCatName val="1"/>
              <c:showSerName val="0"/>
              <c:showPercent val="1"/>
              <c:showBubbleSize val="0"/>
            </c:dLbl>
            <c:txPr>
              <a:bodyPr/>
              <a:lstStyle/>
              <a:p>
                <a:pPr>
                  <a:defRPr sz="1400" b="1"/>
                </a:pPr>
                <a:endParaRPr lang="en-US"/>
              </a:p>
            </c:txPr>
            <c:showLegendKey val="0"/>
            <c:showVal val="0"/>
            <c:showCatName val="1"/>
            <c:showSerName val="0"/>
            <c:showPercent val="1"/>
            <c:showBubbleSize val="0"/>
            <c:showLeaderLines val="1"/>
          </c:dLbls>
          <c:cat>
            <c:strRef>
              <c:f>Z.Z!$B$4:$B$8</c:f>
              <c:strCache>
                <c:ptCount val="5"/>
                <c:pt idx="0">
                  <c:v>Gjuhët e huaja( anglisht, frengjisht, italisht, greqisht, turqisht, spanjisht)</c:v>
                </c:pt>
                <c:pt idx="1">
                  <c:v>Letërsi</c:v>
                </c:pt>
                <c:pt idx="2">
                  <c:v>Histori, Gjeografi, Qytetari, Sociologji, Ekonomi</c:v>
                </c:pt>
                <c:pt idx="3">
                  <c:v>Kimi, Biologji</c:v>
                </c:pt>
                <c:pt idx="4">
                  <c:v>Matematikë, Fizikë, Teknologji</c:v>
                </c:pt>
              </c:strCache>
            </c:strRef>
          </c:cat>
          <c:val>
            <c:numRef>
              <c:f>Z.Z!$C$4:$C$8</c:f>
              <c:numCache>
                <c:formatCode>0%</c:formatCode>
                <c:ptCount val="5"/>
                <c:pt idx="0">
                  <c:v>0.14000000000000001</c:v>
                </c:pt>
                <c:pt idx="1">
                  <c:v>0.15</c:v>
                </c:pt>
                <c:pt idx="2">
                  <c:v>0.66</c:v>
                </c:pt>
                <c:pt idx="3">
                  <c:v>0.02</c:v>
                </c:pt>
                <c:pt idx="4">
                  <c:v>0.03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037729658792651"/>
          <c:y val="8.0474540682414691E-2"/>
          <c:w val="0.64070734908136484"/>
          <c:h val="0.61320538057742779"/>
        </c:manualLayout>
      </c:layout>
      <c:barChart>
        <c:barDir val="col"/>
        <c:grouping val="clustered"/>
        <c:varyColors val="0"/>
        <c:ser>
          <c:idx val="0"/>
          <c:order val="0"/>
          <c:tx>
            <c:strRef>
              <c:f>'[ANALIZA 2015.xlsx]Sheet1'!$O$5</c:f>
              <c:strCache>
                <c:ptCount val="1"/>
                <c:pt idx="0">
                  <c:v>KATEGORIA I</c:v>
                </c:pt>
              </c:strCache>
            </c:strRef>
          </c:tx>
          <c:invertIfNegative val="0"/>
          <c:cat>
            <c:strRef>
              <c:f>'[ANALIZA 2015.xlsx]Sheet1'!$P$4:$R$4</c:f>
              <c:strCache>
                <c:ptCount val="3"/>
                <c:pt idx="0">
                  <c:v>PORTOFOLI</c:v>
                </c:pt>
                <c:pt idx="1">
                  <c:v>ARRITJET NE TEST</c:v>
                </c:pt>
                <c:pt idx="2">
                  <c:v>PERFORMANCA E PERGJITHSHME </c:v>
                </c:pt>
              </c:strCache>
            </c:strRef>
          </c:cat>
          <c:val>
            <c:numRef>
              <c:f>'[ANALIZA 2015.xlsx]Sheet1'!$P$5:$R$5</c:f>
              <c:numCache>
                <c:formatCode>0%</c:formatCode>
                <c:ptCount val="3"/>
                <c:pt idx="0">
                  <c:v>0.97</c:v>
                </c:pt>
                <c:pt idx="1">
                  <c:v>0.74</c:v>
                </c:pt>
                <c:pt idx="2">
                  <c:v>0.67</c:v>
                </c:pt>
              </c:numCache>
            </c:numRef>
          </c:val>
        </c:ser>
        <c:ser>
          <c:idx val="1"/>
          <c:order val="1"/>
          <c:tx>
            <c:strRef>
              <c:f>'[ANALIZA 2015.xlsx]Sheet1'!$O$6</c:f>
              <c:strCache>
                <c:ptCount val="1"/>
                <c:pt idx="0">
                  <c:v>KATEGORIA II</c:v>
                </c:pt>
              </c:strCache>
            </c:strRef>
          </c:tx>
          <c:invertIfNegative val="0"/>
          <c:cat>
            <c:strRef>
              <c:f>'[ANALIZA 2015.xlsx]Sheet1'!$P$4:$R$4</c:f>
              <c:strCache>
                <c:ptCount val="3"/>
                <c:pt idx="0">
                  <c:v>PORTOFOLI</c:v>
                </c:pt>
                <c:pt idx="1">
                  <c:v>ARRITJET NE TEST</c:v>
                </c:pt>
                <c:pt idx="2">
                  <c:v>PERFORMANCA E PERGJITHSHME </c:v>
                </c:pt>
              </c:strCache>
            </c:strRef>
          </c:cat>
          <c:val>
            <c:numRef>
              <c:f>'[ANALIZA 2015.xlsx]Sheet1'!$P$6:$R$6</c:f>
              <c:numCache>
                <c:formatCode>0%</c:formatCode>
                <c:ptCount val="3"/>
                <c:pt idx="0">
                  <c:v>0.98</c:v>
                </c:pt>
                <c:pt idx="1">
                  <c:v>0.72</c:v>
                </c:pt>
                <c:pt idx="2">
                  <c:v>0.66</c:v>
                </c:pt>
              </c:numCache>
            </c:numRef>
          </c:val>
        </c:ser>
        <c:ser>
          <c:idx val="2"/>
          <c:order val="2"/>
          <c:tx>
            <c:strRef>
              <c:f>'[ANALIZA 2015.xlsx]Sheet1'!$O$7</c:f>
              <c:strCache>
                <c:ptCount val="1"/>
                <c:pt idx="0">
                  <c:v>KATEGORIA III</c:v>
                </c:pt>
              </c:strCache>
            </c:strRef>
          </c:tx>
          <c:invertIfNegative val="0"/>
          <c:cat>
            <c:strRef>
              <c:f>'[ANALIZA 2015.xlsx]Sheet1'!$P$4:$R$4</c:f>
              <c:strCache>
                <c:ptCount val="3"/>
                <c:pt idx="0">
                  <c:v>PORTOFOLI</c:v>
                </c:pt>
                <c:pt idx="1">
                  <c:v>ARRITJET NE TEST</c:v>
                </c:pt>
                <c:pt idx="2">
                  <c:v>PERFORMANCA E PERGJITHSHME </c:v>
                </c:pt>
              </c:strCache>
            </c:strRef>
          </c:cat>
          <c:val>
            <c:numRef>
              <c:f>'[ANALIZA 2015.xlsx]Sheet1'!$P$7:$R$7</c:f>
              <c:numCache>
                <c:formatCode>0%</c:formatCode>
                <c:ptCount val="3"/>
                <c:pt idx="0">
                  <c:v>0.95</c:v>
                </c:pt>
                <c:pt idx="1">
                  <c:v>0.66</c:v>
                </c:pt>
                <c:pt idx="2">
                  <c:v>0.63</c:v>
                </c:pt>
              </c:numCache>
            </c:numRef>
          </c:val>
        </c:ser>
        <c:dLbls>
          <c:showLegendKey val="0"/>
          <c:showVal val="0"/>
          <c:showCatName val="0"/>
          <c:showSerName val="0"/>
          <c:showPercent val="0"/>
          <c:showBubbleSize val="0"/>
        </c:dLbls>
        <c:gapWidth val="150"/>
        <c:axId val="40254464"/>
        <c:axId val="40256256"/>
      </c:barChart>
      <c:catAx>
        <c:axId val="40254464"/>
        <c:scaling>
          <c:orientation val="minMax"/>
        </c:scaling>
        <c:delete val="0"/>
        <c:axPos val="b"/>
        <c:numFmt formatCode="General" sourceLinked="0"/>
        <c:majorTickMark val="out"/>
        <c:minorTickMark val="none"/>
        <c:tickLblPos val="nextTo"/>
        <c:crossAx val="40256256"/>
        <c:crosses val="autoZero"/>
        <c:auto val="1"/>
        <c:lblAlgn val="ctr"/>
        <c:lblOffset val="100"/>
        <c:noMultiLvlLbl val="0"/>
      </c:catAx>
      <c:valAx>
        <c:axId val="40256256"/>
        <c:scaling>
          <c:orientation val="minMax"/>
        </c:scaling>
        <c:delete val="0"/>
        <c:axPos val="l"/>
        <c:majorGridlines/>
        <c:numFmt formatCode="0%" sourceLinked="1"/>
        <c:majorTickMark val="out"/>
        <c:minorTickMark val="none"/>
        <c:tickLblPos val="nextTo"/>
        <c:crossAx val="40254464"/>
        <c:crosses val="autoZero"/>
        <c:crossBetween val="between"/>
      </c:valAx>
    </c:plotArea>
    <c:legend>
      <c:legendPos val="r"/>
      <c:layout>
        <c:manualLayout>
          <c:xMode val="edge"/>
          <c:yMode val="edge"/>
          <c:x val="2.664921614527915E-2"/>
          <c:y val="0.86914370078740155"/>
          <c:w val="0.95634295713035866"/>
          <c:h val="0.1262955216535433"/>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9.0852214901708722E-2"/>
          <c:y val="5.6030183727034118E-2"/>
          <c:w val="0.88898441266270289"/>
          <c:h val="0.7168788276465442"/>
        </c:manualLayout>
      </c:layout>
      <c:bar3DChart>
        <c:barDir val="col"/>
        <c:grouping val="clustered"/>
        <c:varyColors val="0"/>
        <c:ser>
          <c:idx val="0"/>
          <c:order val="0"/>
          <c:tx>
            <c:strRef>
              <c:f>'[ANALIZA 2015.xlsx]Sheet1'!$G$5</c:f>
              <c:strCache>
                <c:ptCount val="1"/>
                <c:pt idx="0">
                  <c:v>ARSIMI PARASHKOLLOR</c:v>
                </c:pt>
              </c:strCache>
            </c:strRef>
          </c:tx>
          <c:invertIfNegative val="0"/>
          <c:cat>
            <c:strRef>
              <c:f>'[ANALIZA 2015.xlsx]Sheet1'!$H$4:$L$4</c:f>
              <c:strCache>
                <c:ptCount val="5"/>
                <c:pt idx="0">
                  <c:v>A</c:v>
                </c:pt>
                <c:pt idx="1">
                  <c:v>B</c:v>
                </c:pt>
                <c:pt idx="2">
                  <c:v>C</c:v>
                </c:pt>
                <c:pt idx="3">
                  <c:v>D</c:v>
                </c:pt>
                <c:pt idx="4">
                  <c:v>E</c:v>
                </c:pt>
              </c:strCache>
            </c:strRef>
          </c:cat>
          <c:val>
            <c:numRef>
              <c:f>'[ANALIZA 2015.xlsx]Sheet1'!$H$5:$L$5</c:f>
              <c:numCache>
                <c:formatCode>0%</c:formatCode>
                <c:ptCount val="5"/>
                <c:pt idx="0">
                  <c:v>0</c:v>
                </c:pt>
                <c:pt idx="1">
                  <c:v>0.41</c:v>
                </c:pt>
                <c:pt idx="2">
                  <c:v>0.5</c:v>
                </c:pt>
                <c:pt idx="3">
                  <c:v>0.01</c:v>
                </c:pt>
                <c:pt idx="4">
                  <c:v>0</c:v>
                </c:pt>
              </c:numCache>
            </c:numRef>
          </c:val>
        </c:ser>
        <c:ser>
          <c:idx val="1"/>
          <c:order val="1"/>
          <c:tx>
            <c:strRef>
              <c:f>'[ANALIZA 2015.xlsx]Sheet1'!$G$6</c:f>
              <c:strCache>
                <c:ptCount val="1"/>
                <c:pt idx="0">
                  <c:v>ARSIMI FILLOR</c:v>
                </c:pt>
              </c:strCache>
            </c:strRef>
          </c:tx>
          <c:invertIfNegative val="0"/>
          <c:cat>
            <c:strRef>
              <c:f>'[ANALIZA 2015.xlsx]Sheet1'!$H$4:$L$4</c:f>
              <c:strCache>
                <c:ptCount val="5"/>
                <c:pt idx="0">
                  <c:v>A</c:v>
                </c:pt>
                <c:pt idx="1">
                  <c:v>B</c:v>
                </c:pt>
                <c:pt idx="2">
                  <c:v>C</c:v>
                </c:pt>
                <c:pt idx="3">
                  <c:v>D</c:v>
                </c:pt>
                <c:pt idx="4">
                  <c:v>E</c:v>
                </c:pt>
              </c:strCache>
            </c:strRef>
          </c:cat>
          <c:val>
            <c:numRef>
              <c:f>'[ANALIZA 2015.xlsx]Sheet1'!$H$6:$L$6</c:f>
              <c:numCache>
                <c:formatCode>0%</c:formatCode>
                <c:ptCount val="5"/>
                <c:pt idx="0">
                  <c:v>0</c:v>
                </c:pt>
                <c:pt idx="1">
                  <c:v>0.39</c:v>
                </c:pt>
                <c:pt idx="2">
                  <c:v>0.47</c:v>
                </c:pt>
                <c:pt idx="3">
                  <c:v>0.14000000000000001</c:v>
                </c:pt>
                <c:pt idx="4">
                  <c:v>0</c:v>
                </c:pt>
              </c:numCache>
            </c:numRef>
          </c:val>
        </c:ser>
        <c:ser>
          <c:idx val="2"/>
          <c:order val="2"/>
          <c:tx>
            <c:strRef>
              <c:f>'[ANALIZA 2015.xlsx]Sheet1'!$G$7</c:f>
              <c:strCache>
                <c:ptCount val="1"/>
                <c:pt idx="0">
                  <c:v>ARSIMI I MESËM I ULËT </c:v>
                </c:pt>
              </c:strCache>
            </c:strRef>
          </c:tx>
          <c:invertIfNegative val="0"/>
          <c:cat>
            <c:strRef>
              <c:f>'[ANALIZA 2015.xlsx]Sheet1'!$H$4:$L$4</c:f>
              <c:strCache>
                <c:ptCount val="5"/>
                <c:pt idx="0">
                  <c:v>A</c:v>
                </c:pt>
                <c:pt idx="1">
                  <c:v>B</c:v>
                </c:pt>
                <c:pt idx="2">
                  <c:v>C</c:v>
                </c:pt>
                <c:pt idx="3">
                  <c:v>D</c:v>
                </c:pt>
                <c:pt idx="4">
                  <c:v>E</c:v>
                </c:pt>
              </c:strCache>
            </c:strRef>
          </c:cat>
          <c:val>
            <c:numRef>
              <c:f>'[ANALIZA 2015.xlsx]Sheet1'!$H$7:$L$7</c:f>
              <c:numCache>
                <c:formatCode>0%</c:formatCode>
                <c:ptCount val="5"/>
                <c:pt idx="0">
                  <c:v>0</c:v>
                </c:pt>
                <c:pt idx="1">
                  <c:v>0.38</c:v>
                </c:pt>
                <c:pt idx="2">
                  <c:v>0.48</c:v>
                </c:pt>
                <c:pt idx="3">
                  <c:v>7.0000000000000007E-2</c:v>
                </c:pt>
                <c:pt idx="4">
                  <c:v>7.0000000000000007E-2</c:v>
                </c:pt>
              </c:numCache>
            </c:numRef>
          </c:val>
        </c:ser>
        <c:ser>
          <c:idx val="3"/>
          <c:order val="3"/>
          <c:tx>
            <c:strRef>
              <c:f>'[ANALIZA 2015.xlsx]Sheet1'!$G$8</c:f>
              <c:strCache>
                <c:ptCount val="1"/>
                <c:pt idx="0">
                  <c:v>ARSIMI I MESËM I LARTË </c:v>
                </c:pt>
              </c:strCache>
            </c:strRef>
          </c:tx>
          <c:invertIfNegative val="0"/>
          <c:cat>
            <c:strRef>
              <c:f>'[ANALIZA 2015.xlsx]Sheet1'!$H$4:$L$4</c:f>
              <c:strCache>
                <c:ptCount val="5"/>
                <c:pt idx="0">
                  <c:v>A</c:v>
                </c:pt>
                <c:pt idx="1">
                  <c:v>B</c:v>
                </c:pt>
                <c:pt idx="2">
                  <c:v>C</c:v>
                </c:pt>
                <c:pt idx="3">
                  <c:v>D</c:v>
                </c:pt>
                <c:pt idx="4">
                  <c:v>E</c:v>
                </c:pt>
              </c:strCache>
            </c:strRef>
          </c:cat>
          <c:val>
            <c:numRef>
              <c:f>'[ANALIZA 2015.xlsx]Sheet1'!$H$8:$L$8</c:f>
              <c:numCache>
                <c:formatCode>0%</c:formatCode>
                <c:ptCount val="5"/>
                <c:pt idx="0">
                  <c:v>0.03</c:v>
                </c:pt>
                <c:pt idx="1">
                  <c:v>0.37</c:v>
                </c:pt>
                <c:pt idx="2">
                  <c:v>0.51</c:v>
                </c:pt>
                <c:pt idx="3">
                  <c:v>0.03</c:v>
                </c:pt>
                <c:pt idx="4">
                  <c:v>0.06</c:v>
                </c:pt>
              </c:numCache>
            </c:numRef>
          </c:val>
        </c:ser>
        <c:dLbls>
          <c:showLegendKey val="0"/>
          <c:showVal val="0"/>
          <c:showCatName val="0"/>
          <c:showSerName val="0"/>
          <c:showPercent val="0"/>
          <c:showBubbleSize val="0"/>
        </c:dLbls>
        <c:gapWidth val="150"/>
        <c:shape val="cylinder"/>
        <c:axId val="40214912"/>
        <c:axId val="40216448"/>
        <c:axId val="0"/>
      </c:bar3DChart>
      <c:catAx>
        <c:axId val="40214912"/>
        <c:scaling>
          <c:orientation val="minMax"/>
        </c:scaling>
        <c:delete val="0"/>
        <c:axPos val="b"/>
        <c:numFmt formatCode="General" sourceLinked="0"/>
        <c:majorTickMark val="out"/>
        <c:minorTickMark val="none"/>
        <c:tickLblPos val="nextTo"/>
        <c:txPr>
          <a:bodyPr/>
          <a:lstStyle/>
          <a:p>
            <a:pPr>
              <a:defRPr sz="1600" b="1"/>
            </a:pPr>
            <a:endParaRPr lang="en-US"/>
          </a:p>
        </c:txPr>
        <c:crossAx val="40216448"/>
        <c:crosses val="autoZero"/>
        <c:auto val="1"/>
        <c:lblAlgn val="ctr"/>
        <c:lblOffset val="100"/>
        <c:noMultiLvlLbl val="0"/>
      </c:catAx>
      <c:valAx>
        <c:axId val="40216448"/>
        <c:scaling>
          <c:orientation val="minMax"/>
        </c:scaling>
        <c:delete val="0"/>
        <c:axPos val="l"/>
        <c:numFmt formatCode="0%" sourceLinked="1"/>
        <c:majorTickMark val="out"/>
        <c:minorTickMark val="none"/>
        <c:tickLblPos val="nextTo"/>
        <c:txPr>
          <a:bodyPr/>
          <a:lstStyle/>
          <a:p>
            <a:pPr>
              <a:defRPr b="1"/>
            </a:pPr>
            <a:endParaRPr lang="en-US"/>
          </a:p>
        </c:txPr>
        <c:crossAx val="40214912"/>
        <c:crosses val="autoZero"/>
        <c:crossBetween val="between"/>
      </c:valAx>
      <c:spPr>
        <a:noFill/>
        <a:ln w="25400">
          <a:no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egendEntry>
        <c:idx val="2"/>
        <c:txPr>
          <a:bodyPr/>
          <a:lstStyle/>
          <a:p>
            <a:pPr>
              <a:defRPr sz="1400" b="1"/>
            </a:pPr>
            <a:endParaRPr lang="en-US"/>
          </a:p>
        </c:txPr>
      </c:legendEntry>
      <c:legendEntry>
        <c:idx val="3"/>
        <c:txPr>
          <a:bodyPr/>
          <a:lstStyle/>
          <a:p>
            <a:pPr>
              <a:defRPr sz="1400" b="1"/>
            </a:pPr>
            <a:endParaRPr lang="en-US"/>
          </a:p>
        </c:txPr>
      </c:legendEntry>
      <c:layout>
        <c:manualLayout>
          <c:xMode val="edge"/>
          <c:yMode val="edge"/>
          <c:x val="5.0863708261632912E-3"/>
          <c:y val="0.87383249821045084"/>
          <c:w val="0.88223762522642413"/>
          <c:h val="0.12213863039847293"/>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Times New Roman" panose="02020603050405020304" pitchFamily="18" charset="0"/>
                <a:cs typeface="Times New Roman" panose="02020603050405020304" pitchFamily="18" charset="0"/>
              </a:defRPr>
            </a:pPr>
            <a:r>
              <a:rPr lang="en-US" sz="2000" dirty="0" err="1" smtClean="0">
                <a:latin typeface="Times New Roman" panose="02020603050405020304" pitchFamily="18" charset="0"/>
                <a:cs typeface="Times New Roman" panose="02020603050405020304" pitchFamily="18" charset="0"/>
              </a:rPr>
              <a:t>Rezultatet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te</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grupuara</a:t>
            </a:r>
            <a:r>
              <a:rPr lang="en-US" sz="2000" baseline="0" dirty="0" smtClean="0">
                <a:latin typeface="Times New Roman" panose="02020603050405020304" pitchFamily="18" charset="0"/>
                <a:cs typeface="Times New Roman" panose="02020603050405020304" pitchFamily="18" charset="0"/>
              </a:rPr>
              <a:t> ne </a:t>
            </a:r>
            <a:r>
              <a:rPr lang="en-US" sz="2000" baseline="0" dirty="0" err="1" smtClean="0">
                <a:latin typeface="Times New Roman" panose="02020603050405020304" pitchFamily="18" charset="0"/>
                <a:cs typeface="Times New Roman" panose="02020603050405020304" pitchFamily="18" charset="0"/>
              </a:rPr>
              <a:t>nivele</a:t>
            </a:r>
            <a:r>
              <a:rPr lang="en-US" sz="2000" baseline="0" dirty="0" smtClean="0">
                <a:latin typeface="Times New Roman" panose="02020603050405020304" pitchFamily="18" charset="0"/>
                <a:cs typeface="Times New Roman" panose="02020603050405020304" pitchFamily="18" charset="0"/>
              </a:rPr>
              <a:t>       </a:t>
            </a:r>
            <a:endParaRPr lang="en-US" sz="2000" baseline="0" dirty="0">
              <a:latin typeface="Times New Roman" panose="02020603050405020304" pitchFamily="18" charset="0"/>
              <a:cs typeface="Times New Roman" panose="02020603050405020304" pitchFamily="18" charset="0"/>
            </a:endParaRPr>
          </a:p>
        </c:rich>
      </c:tx>
      <c:layout>
        <c:manualLayout>
          <c:xMode val="edge"/>
          <c:yMode val="edge"/>
          <c:x val="0.25730991318392893"/>
          <c:y val="0"/>
        </c:manualLayout>
      </c:layout>
      <c:overlay val="0"/>
      <c:spPr>
        <a:ln w="0"/>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6.2408085458991035E-2"/>
          <c:y val="0.16013123359580056"/>
          <c:w val="0.88307074368425564"/>
          <c:h val="0.69772488666189458"/>
        </c:manualLayout>
      </c:layout>
      <c:bar3DChart>
        <c:barDir val="col"/>
        <c:grouping val="clustered"/>
        <c:varyColors val="0"/>
        <c:ser>
          <c:idx val="0"/>
          <c:order val="0"/>
          <c:spPr>
            <a:solidFill>
              <a:srgbClr val="FFC000"/>
            </a:solidFill>
          </c:spPr>
          <c:invertIfNegative val="0"/>
          <c:dLbls>
            <c:dLbl>
              <c:idx val="0"/>
              <c:layout>
                <c:manualLayout>
                  <c:x val="8.2944530844997026E-3"/>
                  <c:y val="-9.4696969696969696E-2"/>
                </c:manualLayout>
              </c:layout>
              <c:spPr>
                <a:noFill/>
                <a:ln>
                  <a:noFill/>
                </a:ln>
                <a:effectLst/>
              </c:spPr>
              <c:txPr>
                <a:bodyPr wrap="square" lIns="38100" tIns="19050" rIns="38100" bIns="19050" anchor="ctr">
                  <a:noAutofit/>
                </a:bodyPr>
                <a:lstStyle/>
                <a:p>
                  <a:pPr>
                    <a:defRPr sz="1400" b="1"/>
                  </a:pPr>
                  <a:endParaRPr lang="en-US"/>
                </a:p>
              </c:txPr>
              <c:showLegendKey val="0"/>
              <c:showVal val="1"/>
              <c:showCatName val="0"/>
              <c:showSerName val="0"/>
              <c:showPercent val="0"/>
              <c:showBubbleSize val="0"/>
            </c:dLbl>
            <c:dLbl>
              <c:idx val="1"/>
              <c:layout>
                <c:manualLayout>
                  <c:x val="0"/>
                  <c:y val="-5.249343832020997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7244094488189024E-2"/>
                </c:manualLayout>
              </c:layout>
              <c:spPr>
                <a:noFill/>
                <a:ln>
                  <a:noFill/>
                </a:ln>
                <a:effectLst/>
              </c:spPr>
              <c:txPr>
                <a:bodyPr wrap="square" lIns="38100" tIns="19050" rIns="38100" bIns="19050" anchor="ctr">
                  <a:no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4.3431235431235428E-2"/>
                      <c:h val="0.14280860561721123"/>
                    </c:manualLayout>
                  </c15:layout>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Skc 2015 (1).xlsx]Sheet1'!$B$2:$D$2</c:f>
              <c:strCache>
                <c:ptCount val="3"/>
                <c:pt idx="0">
                  <c:v>5 ose 6</c:v>
                </c:pt>
                <c:pt idx="1">
                  <c:v>7ose 8</c:v>
                </c:pt>
                <c:pt idx="2">
                  <c:v>9ose 10</c:v>
                </c:pt>
              </c:strCache>
            </c:strRef>
          </c:cat>
          <c:val>
            <c:numRef>
              <c:f>'[Analiza Skc 2015 (1).xlsx]Sheet1'!$B$3:$D$3</c:f>
              <c:numCache>
                <c:formatCode>0%</c:formatCode>
                <c:ptCount val="3"/>
                <c:pt idx="0">
                  <c:v>0.23</c:v>
                </c:pt>
                <c:pt idx="1">
                  <c:v>0.49</c:v>
                </c:pt>
                <c:pt idx="2">
                  <c:v>0.28000000000000003</c:v>
                </c:pt>
              </c:numCache>
            </c:numRef>
          </c:val>
        </c:ser>
        <c:dLbls>
          <c:showLegendKey val="0"/>
          <c:showVal val="1"/>
          <c:showCatName val="0"/>
          <c:showSerName val="0"/>
          <c:showPercent val="0"/>
          <c:showBubbleSize val="0"/>
        </c:dLbls>
        <c:gapWidth val="150"/>
        <c:shape val="cylinder"/>
        <c:axId val="40834560"/>
        <c:axId val="40836096"/>
        <c:axId val="0"/>
      </c:bar3DChart>
      <c:catAx>
        <c:axId val="40834560"/>
        <c:scaling>
          <c:orientation val="minMax"/>
        </c:scaling>
        <c:delete val="0"/>
        <c:axPos val="b"/>
        <c:numFmt formatCode="General" sourceLinked="0"/>
        <c:majorTickMark val="none"/>
        <c:minorTickMark val="none"/>
        <c:tickLblPos val="nextTo"/>
        <c:txPr>
          <a:bodyPr/>
          <a:lstStyle/>
          <a:p>
            <a:pPr>
              <a:defRPr sz="1400" b="1"/>
            </a:pPr>
            <a:endParaRPr lang="en-US"/>
          </a:p>
        </c:txPr>
        <c:crossAx val="40836096"/>
        <c:crosses val="autoZero"/>
        <c:auto val="1"/>
        <c:lblAlgn val="ctr"/>
        <c:lblOffset val="100"/>
        <c:noMultiLvlLbl val="0"/>
      </c:catAx>
      <c:valAx>
        <c:axId val="40836096"/>
        <c:scaling>
          <c:orientation val="minMax"/>
        </c:scaling>
        <c:delete val="1"/>
        <c:axPos val="l"/>
        <c:numFmt formatCode="0%" sourceLinked="1"/>
        <c:majorTickMark val="none"/>
        <c:minorTickMark val="none"/>
        <c:tickLblPos val="none"/>
        <c:crossAx val="40834560"/>
        <c:crosses val="autoZero"/>
        <c:crossBetween val="between"/>
      </c:valAx>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sz="2000" u="sng" dirty="0" err="1" smtClean="0"/>
              <a:t>Rezultatet</a:t>
            </a:r>
            <a:r>
              <a:rPr lang="en-US" sz="2000" u="sng" baseline="0" dirty="0" smtClean="0"/>
              <a:t> </a:t>
            </a:r>
            <a:r>
              <a:rPr lang="en-US" sz="2000" u="sng" baseline="0" dirty="0" err="1" smtClean="0"/>
              <a:t>te</a:t>
            </a:r>
            <a:r>
              <a:rPr lang="en-US" sz="2000" u="sng" baseline="0" dirty="0" smtClean="0"/>
              <a:t> </a:t>
            </a:r>
            <a:r>
              <a:rPr lang="en-US" sz="2000" u="sng" baseline="0" dirty="0" err="1" smtClean="0"/>
              <a:t>grupuara</a:t>
            </a:r>
            <a:r>
              <a:rPr lang="en-US" sz="2000" u="sng" baseline="0" dirty="0" smtClean="0"/>
              <a:t> ne </a:t>
            </a:r>
            <a:r>
              <a:rPr lang="en-US" sz="2000" u="sng" baseline="0" dirty="0" err="1" smtClean="0"/>
              <a:t>nivele</a:t>
            </a:r>
            <a:r>
              <a:rPr lang="en-US" sz="2000" u="sng" baseline="0" dirty="0" smtClean="0"/>
              <a:t> </a:t>
            </a:r>
          </a:p>
          <a:p>
            <a:pPr>
              <a:defRPr u="sng"/>
            </a:pPr>
            <a:endParaRPr lang="en-US" u="sng"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8E-2"/>
          <c:y val="0.24568272648389483"/>
          <c:w val="0.91388888888888897"/>
          <c:h val="0.52725397419929587"/>
        </c:manualLayout>
      </c:layout>
      <c:bar3DChart>
        <c:barDir val="col"/>
        <c:grouping val="clustered"/>
        <c:varyColors val="0"/>
        <c:ser>
          <c:idx val="0"/>
          <c:order val="0"/>
          <c:spPr>
            <a:solidFill>
              <a:srgbClr val="FFC000"/>
            </a:solidFill>
          </c:spPr>
          <c:invertIfNegative val="0"/>
          <c:dLbls>
            <c:dLbl>
              <c:idx val="0"/>
              <c:layout>
                <c:manualLayout>
                  <c:x val="0"/>
                  <c:y val="-6.136680613668066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1474158080112246E-17"/>
                  <c:y val="-5.622489959839361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819277108433742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Skc 2015 (1).xlsx]gj sh'!$B$3:$D$3</c:f>
              <c:strCache>
                <c:ptCount val="3"/>
                <c:pt idx="0">
                  <c:v>5 ose 6</c:v>
                </c:pt>
                <c:pt idx="1">
                  <c:v>7ose 8</c:v>
                </c:pt>
                <c:pt idx="2">
                  <c:v>9ose 10</c:v>
                </c:pt>
              </c:strCache>
            </c:strRef>
          </c:cat>
          <c:val>
            <c:numRef>
              <c:f>'[Analiza Skc 2015 (1).xlsx]gj sh'!$B$4:$D$4</c:f>
              <c:numCache>
                <c:formatCode>0%</c:formatCode>
                <c:ptCount val="3"/>
                <c:pt idx="0">
                  <c:v>0.31</c:v>
                </c:pt>
                <c:pt idx="1">
                  <c:v>0.6</c:v>
                </c:pt>
                <c:pt idx="2">
                  <c:v>0.09</c:v>
                </c:pt>
              </c:numCache>
            </c:numRef>
          </c:val>
        </c:ser>
        <c:dLbls>
          <c:showLegendKey val="0"/>
          <c:showVal val="1"/>
          <c:showCatName val="0"/>
          <c:showSerName val="0"/>
          <c:showPercent val="0"/>
          <c:showBubbleSize val="0"/>
        </c:dLbls>
        <c:gapWidth val="150"/>
        <c:shape val="cylinder"/>
        <c:axId val="40866176"/>
        <c:axId val="40868864"/>
        <c:axId val="0"/>
      </c:bar3DChart>
      <c:catAx>
        <c:axId val="40866176"/>
        <c:scaling>
          <c:orientation val="minMax"/>
        </c:scaling>
        <c:delete val="0"/>
        <c:axPos val="b"/>
        <c:numFmt formatCode="General" sourceLinked="0"/>
        <c:majorTickMark val="none"/>
        <c:minorTickMark val="none"/>
        <c:tickLblPos val="nextTo"/>
        <c:txPr>
          <a:bodyPr/>
          <a:lstStyle/>
          <a:p>
            <a:pPr>
              <a:defRPr sz="2000" b="1"/>
            </a:pPr>
            <a:endParaRPr lang="en-US"/>
          </a:p>
        </c:txPr>
        <c:crossAx val="40868864"/>
        <c:crosses val="autoZero"/>
        <c:auto val="1"/>
        <c:lblAlgn val="ctr"/>
        <c:lblOffset val="100"/>
        <c:noMultiLvlLbl val="0"/>
      </c:catAx>
      <c:valAx>
        <c:axId val="40868864"/>
        <c:scaling>
          <c:orientation val="minMax"/>
        </c:scaling>
        <c:delete val="1"/>
        <c:axPos val="l"/>
        <c:numFmt formatCode="0%" sourceLinked="1"/>
        <c:majorTickMark val="out"/>
        <c:minorTickMark val="none"/>
        <c:tickLblPos val="none"/>
        <c:crossAx val="4086617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u="sng" dirty="0" err="1" smtClean="0"/>
              <a:t>Rezultatet</a:t>
            </a:r>
            <a:r>
              <a:rPr lang="en-US" sz="2000" u="sng" baseline="0" dirty="0" smtClean="0"/>
              <a:t> </a:t>
            </a:r>
            <a:r>
              <a:rPr lang="en-US" sz="2000" u="sng" baseline="0" dirty="0" err="1" smtClean="0"/>
              <a:t>te</a:t>
            </a:r>
            <a:r>
              <a:rPr lang="en-US" sz="2000" u="sng" baseline="0" dirty="0" smtClean="0"/>
              <a:t> </a:t>
            </a:r>
            <a:r>
              <a:rPr lang="en-US" sz="2000" u="sng" baseline="0" dirty="0" err="1" smtClean="0"/>
              <a:t>grupuara</a:t>
            </a:r>
            <a:r>
              <a:rPr lang="en-US" sz="2000" u="sng" baseline="0" dirty="0" smtClean="0"/>
              <a:t> ne </a:t>
            </a:r>
            <a:r>
              <a:rPr lang="en-US" sz="2000" u="sng" baseline="0" dirty="0" err="1" smtClean="0"/>
              <a:t>nivele</a:t>
            </a:r>
            <a:endParaRPr lang="en-US" sz="2000" u="sng" baseline="0"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17424483123820048"/>
          <c:w val="1"/>
          <c:h val="0.69466800202606249"/>
        </c:manualLayout>
      </c:layout>
      <c:bar3DChart>
        <c:barDir val="col"/>
        <c:grouping val="clustered"/>
        <c:varyColors val="0"/>
        <c:ser>
          <c:idx val="0"/>
          <c:order val="0"/>
          <c:spPr>
            <a:solidFill>
              <a:srgbClr val="FFC000"/>
            </a:solidFill>
          </c:spPr>
          <c:invertIfNegative val="0"/>
          <c:dLbls>
            <c:dLbl>
              <c:idx val="0"/>
              <c:layout>
                <c:manualLayout>
                  <c:x val="1.5503875968992248E-2"/>
                  <c:y val="-6.352217625339205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7519379844961239E-3"/>
                  <c:y val="-0.10233918128654966"/>
                </c:manualLayout>
              </c:layout>
              <c:spPr>
                <a:noFill/>
                <a:ln>
                  <a:noFill/>
                </a:ln>
                <a:effectLst/>
              </c:spPr>
              <c:txPr>
                <a:bodyPr wrap="square" lIns="38100" tIns="19050" rIns="38100" bIns="19050" anchor="ctr">
                  <a:noAutofit/>
                </a:bodyPr>
                <a:lstStyle/>
                <a:p>
                  <a:pPr>
                    <a:defRPr sz="1600" b="1"/>
                  </a:pPr>
                  <a:endParaRPr lang="en-US"/>
                </a:p>
              </c:txPr>
              <c:showLegendKey val="0"/>
              <c:showVal val="1"/>
              <c:showCatName val="0"/>
              <c:showSerName val="0"/>
              <c:showPercent val="0"/>
              <c:showBubbleSize val="0"/>
            </c:dLbl>
            <c:dLbl>
              <c:idx val="2"/>
              <c:layout>
                <c:manualLayout>
                  <c:x val="3.6821705426356592E-2"/>
                  <c:y val="-0.1513157894736842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Skc 2015 (1).xlsx]Mat'!$B$2:$D$2</c:f>
              <c:strCache>
                <c:ptCount val="3"/>
                <c:pt idx="0">
                  <c:v>5 ose 6</c:v>
                </c:pt>
                <c:pt idx="1">
                  <c:v>7ose 8</c:v>
                </c:pt>
                <c:pt idx="2">
                  <c:v>9ose 10</c:v>
                </c:pt>
              </c:strCache>
            </c:strRef>
          </c:cat>
          <c:val>
            <c:numRef>
              <c:f>'[Analiza Skc 2015 (1).xlsx]Mat'!$B$3:$D$3</c:f>
              <c:numCache>
                <c:formatCode>0%</c:formatCode>
                <c:ptCount val="3"/>
                <c:pt idx="0">
                  <c:v>0.62</c:v>
                </c:pt>
                <c:pt idx="1">
                  <c:v>0.31</c:v>
                </c:pt>
                <c:pt idx="2">
                  <c:v>7.0000000000000007E-2</c:v>
                </c:pt>
              </c:numCache>
            </c:numRef>
          </c:val>
        </c:ser>
        <c:dLbls>
          <c:showLegendKey val="0"/>
          <c:showVal val="1"/>
          <c:showCatName val="0"/>
          <c:showSerName val="0"/>
          <c:showPercent val="0"/>
          <c:showBubbleSize val="0"/>
        </c:dLbls>
        <c:gapWidth val="150"/>
        <c:shape val="cylinder"/>
        <c:axId val="41292928"/>
        <c:axId val="41294464"/>
        <c:axId val="0"/>
      </c:bar3DChart>
      <c:catAx>
        <c:axId val="41292928"/>
        <c:scaling>
          <c:orientation val="minMax"/>
        </c:scaling>
        <c:delete val="0"/>
        <c:axPos val="b"/>
        <c:numFmt formatCode="General" sourceLinked="0"/>
        <c:majorTickMark val="none"/>
        <c:minorTickMark val="none"/>
        <c:tickLblPos val="nextTo"/>
        <c:txPr>
          <a:bodyPr/>
          <a:lstStyle/>
          <a:p>
            <a:pPr>
              <a:defRPr sz="2000" b="1"/>
            </a:pPr>
            <a:endParaRPr lang="en-US"/>
          </a:p>
        </c:txPr>
        <c:crossAx val="41294464"/>
        <c:crosses val="autoZero"/>
        <c:auto val="1"/>
        <c:lblAlgn val="ctr"/>
        <c:lblOffset val="100"/>
        <c:noMultiLvlLbl val="0"/>
      </c:catAx>
      <c:valAx>
        <c:axId val="41294464"/>
        <c:scaling>
          <c:orientation val="minMax"/>
        </c:scaling>
        <c:delete val="1"/>
        <c:axPos val="l"/>
        <c:numFmt formatCode="0%" sourceLinked="1"/>
        <c:majorTickMark val="out"/>
        <c:minorTickMark val="none"/>
        <c:tickLblPos val="none"/>
        <c:crossAx val="4129292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u="sng">
                <a:latin typeface="Times New Roman" panose="02020603050405020304" pitchFamily="18" charset="0"/>
                <a:cs typeface="Times New Roman" panose="02020603050405020304" pitchFamily="18" charset="0"/>
              </a:defRPr>
            </a:pPr>
            <a:r>
              <a:rPr lang="en-US" sz="1800" u="sng" dirty="0" err="1" smtClean="0">
                <a:latin typeface="Times New Roman" panose="02020603050405020304" pitchFamily="18" charset="0"/>
                <a:cs typeface="Times New Roman" panose="02020603050405020304" pitchFamily="18" charset="0"/>
              </a:rPr>
              <a:t>Renditja</a:t>
            </a:r>
            <a:r>
              <a:rPr lang="en-US" sz="1800" u="sng" baseline="0" dirty="0" smtClean="0">
                <a:latin typeface="Times New Roman" panose="02020603050405020304" pitchFamily="18" charset="0"/>
                <a:cs typeface="Times New Roman" panose="02020603050405020304" pitchFamily="18" charset="0"/>
              </a:rPr>
              <a:t> </a:t>
            </a:r>
            <a:r>
              <a:rPr lang="en-US" sz="1800" u="sng" baseline="0" dirty="0" err="1" smtClean="0">
                <a:latin typeface="Times New Roman" panose="02020603050405020304" pitchFamily="18" charset="0"/>
                <a:cs typeface="Times New Roman" panose="02020603050405020304" pitchFamily="18" charset="0"/>
              </a:rPr>
              <a:t>në</a:t>
            </a:r>
            <a:r>
              <a:rPr lang="en-US" sz="1800" u="sng" baseline="0" dirty="0" smtClean="0">
                <a:latin typeface="Times New Roman" panose="02020603050405020304" pitchFamily="18" charset="0"/>
                <a:cs typeface="Times New Roman" panose="02020603050405020304" pitchFamily="18" charset="0"/>
              </a:rPr>
              <a:t> </a:t>
            </a:r>
            <a:r>
              <a:rPr lang="en-US" sz="1800" u="sng" baseline="0" dirty="0" err="1" smtClean="0">
                <a:latin typeface="Times New Roman" panose="02020603050405020304" pitchFamily="18" charset="0"/>
                <a:cs typeface="Times New Roman" panose="02020603050405020304" pitchFamily="18" charset="0"/>
              </a:rPr>
              <a:t>gjuhë</a:t>
            </a:r>
            <a:r>
              <a:rPr lang="en-US" sz="1800" u="sng" baseline="0" dirty="0" smtClean="0">
                <a:latin typeface="Times New Roman" panose="02020603050405020304" pitchFamily="18" charset="0"/>
                <a:cs typeface="Times New Roman" panose="02020603050405020304" pitchFamily="18" charset="0"/>
              </a:rPr>
              <a:t> </a:t>
            </a:r>
            <a:r>
              <a:rPr lang="en-US" sz="1800" u="sng" baseline="0" dirty="0" err="1" smtClean="0">
                <a:latin typeface="Times New Roman" panose="02020603050405020304" pitchFamily="18" charset="0"/>
                <a:cs typeface="Times New Roman" panose="02020603050405020304" pitchFamily="18" charset="0"/>
              </a:rPr>
              <a:t>të</a:t>
            </a:r>
            <a:r>
              <a:rPr lang="en-US" sz="1800" u="sng" baseline="0" dirty="0" smtClean="0">
                <a:latin typeface="Times New Roman" panose="02020603050405020304" pitchFamily="18" charset="0"/>
                <a:cs typeface="Times New Roman" panose="02020603050405020304" pitchFamily="18" charset="0"/>
              </a:rPr>
              <a:t> </a:t>
            </a:r>
            <a:r>
              <a:rPr lang="en-US" sz="1800" u="sng" baseline="0" dirty="0" err="1" smtClean="0">
                <a:latin typeface="Times New Roman" panose="02020603050405020304" pitchFamily="18" charset="0"/>
                <a:cs typeface="Times New Roman" panose="02020603050405020304" pitchFamily="18" charset="0"/>
              </a:rPr>
              <a:t>huaj</a:t>
            </a:r>
            <a:r>
              <a:rPr lang="en-US" sz="1800" u="sng" baseline="0" dirty="0" smtClean="0">
                <a:latin typeface="Times New Roman" panose="02020603050405020304" pitchFamily="18" charset="0"/>
                <a:cs typeface="Times New Roman" panose="02020603050405020304" pitchFamily="18" charset="0"/>
              </a:rPr>
              <a:t> </a:t>
            </a:r>
            <a:endParaRPr lang="en-US" sz="1800" u="sng" dirty="0">
              <a:latin typeface="Times New Roman" panose="02020603050405020304" pitchFamily="18" charset="0"/>
              <a:cs typeface="Times New Roman" panose="02020603050405020304" pitchFamily="18" charset="0"/>
            </a:endParaRPr>
          </a:p>
        </c:rich>
      </c:tx>
      <c:layout>
        <c:manualLayout>
          <c:xMode val="edge"/>
          <c:yMode val="edge"/>
          <c:x val="0.1273827456350565"/>
          <c:y val="2.0408163265306121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26500749906261717"/>
          <c:w val="0.89683498801780215"/>
          <c:h val="0.5089407574053243"/>
        </c:manualLayout>
      </c:layout>
      <c:bar3DChart>
        <c:barDir val="col"/>
        <c:grouping val="clustered"/>
        <c:varyColors val="0"/>
        <c:ser>
          <c:idx val="0"/>
          <c:order val="0"/>
          <c:invertIfNegative val="0"/>
          <c:dLbls>
            <c:dLbl>
              <c:idx val="0"/>
              <c:layout>
                <c:manualLayout>
                  <c:x val="3.6330608537693005E-3"/>
                  <c:y val="-4.7197640117994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6605346221793969E-17"/>
                  <c:y val="-7.079646017699114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321069244358794E-16"/>
                  <c:y val="-6.48967551622418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Skc 2015 (1).xlsx]rend gjh'!$B$2:$D$2</c:f>
              <c:strCache>
                <c:ptCount val="3"/>
                <c:pt idx="0">
                  <c:v>Sarina</c:v>
                </c:pt>
                <c:pt idx="1">
                  <c:v>Qesarak</c:v>
                </c:pt>
                <c:pt idx="2">
                  <c:v>Ndroq</c:v>
                </c:pt>
              </c:strCache>
            </c:strRef>
          </c:cat>
          <c:val>
            <c:numRef>
              <c:f>'[Analiza Skc 2015 (1).xlsx]rend gjh'!$B$3:$D$3</c:f>
              <c:numCache>
                <c:formatCode>General</c:formatCode>
                <c:ptCount val="3"/>
                <c:pt idx="0">
                  <c:v>9</c:v>
                </c:pt>
                <c:pt idx="1">
                  <c:v>8.5</c:v>
                </c:pt>
                <c:pt idx="2">
                  <c:v>8.5</c:v>
                </c:pt>
              </c:numCache>
            </c:numRef>
          </c:val>
        </c:ser>
        <c:dLbls>
          <c:showLegendKey val="0"/>
          <c:showVal val="1"/>
          <c:showCatName val="0"/>
          <c:showSerName val="0"/>
          <c:showPercent val="0"/>
          <c:showBubbleSize val="0"/>
        </c:dLbls>
        <c:gapWidth val="150"/>
        <c:shape val="cylinder"/>
        <c:axId val="41263104"/>
        <c:axId val="41265792"/>
        <c:axId val="0"/>
      </c:bar3DChart>
      <c:catAx>
        <c:axId val="41263104"/>
        <c:scaling>
          <c:orientation val="minMax"/>
        </c:scaling>
        <c:delete val="0"/>
        <c:axPos val="b"/>
        <c:numFmt formatCode="General" sourceLinked="0"/>
        <c:majorTickMark val="none"/>
        <c:minorTickMark val="none"/>
        <c:tickLblPos val="nextTo"/>
        <c:txPr>
          <a:bodyPr/>
          <a:lstStyle/>
          <a:p>
            <a:pPr>
              <a:defRPr sz="1600" b="1"/>
            </a:pPr>
            <a:endParaRPr lang="en-US"/>
          </a:p>
        </c:txPr>
        <c:crossAx val="41265792"/>
        <c:crosses val="autoZero"/>
        <c:auto val="1"/>
        <c:lblAlgn val="ctr"/>
        <c:lblOffset val="100"/>
        <c:noMultiLvlLbl val="0"/>
      </c:catAx>
      <c:valAx>
        <c:axId val="41265792"/>
        <c:scaling>
          <c:orientation val="minMax"/>
        </c:scaling>
        <c:delete val="1"/>
        <c:axPos val="l"/>
        <c:numFmt formatCode="General" sourceLinked="1"/>
        <c:majorTickMark val="out"/>
        <c:minorTickMark val="none"/>
        <c:tickLblPos val="none"/>
        <c:crossAx val="41263104"/>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latin typeface="Times New Roman" panose="02020603050405020304" pitchFamily="18" charset="0"/>
                <a:cs typeface="Times New Roman" panose="02020603050405020304" pitchFamily="18" charset="0"/>
              </a:defRPr>
            </a:pPr>
            <a:r>
              <a:rPr lang="en-US" u="sng" dirty="0" err="1" smtClean="0">
                <a:latin typeface="Times New Roman" panose="02020603050405020304" pitchFamily="18" charset="0"/>
                <a:cs typeface="Times New Roman" panose="02020603050405020304" pitchFamily="18" charset="0"/>
              </a:rPr>
              <a:t>Renditja</a:t>
            </a:r>
            <a:r>
              <a:rPr lang="en-US" u="sng" baseline="0" dirty="0" smtClean="0">
                <a:latin typeface="Times New Roman" panose="02020603050405020304" pitchFamily="18" charset="0"/>
                <a:cs typeface="Times New Roman" panose="02020603050405020304" pitchFamily="18" charset="0"/>
              </a:rPr>
              <a:t> </a:t>
            </a:r>
            <a:r>
              <a:rPr lang="en-US" u="sng" baseline="0" dirty="0" err="1" smtClean="0">
                <a:latin typeface="Times New Roman" panose="02020603050405020304" pitchFamily="18" charset="0"/>
                <a:cs typeface="Times New Roman" panose="02020603050405020304" pitchFamily="18" charset="0"/>
              </a:rPr>
              <a:t>në</a:t>
            </a:r>
            <a:r>
              <a:rPr lang="en-US" u="sng" baseline="0" dirty="0" smtClean="0">
                <a:latin typeface="Times New Roman" panose="02020603050405020304" pitchFamily="18" charset="0"/>
                <a:cs typeface="Times New Roman" panose="02020603050405020304" pitchFamily="18" charset="0"/>
              </a:rPr>
              <a:t> </a:t>
            </a:r>
            <a:r>
              <a:rPr lang="en-US" u="sng" baseline="0" dirty="0" err="1" smtClean="0">
                <a:latin typeface="Times New Roman" panose="02020603050405020304" pitchFamily="18" charset="0"/>
                <a:cs typeface="Times New Roman" panose="02020603050405020304" pitchFamily="18" charset="0"/>
              </a:rPr>
              <a:t>gjuhë</a:t>
            </a:r>
            <a:r>
              <a:rPr lang="en-US" u="sng" baseline="0" dirty="0" smtClean="0">
                <a:latin typeface="Times New Roman" panose="02020603050405020304" pitchFamily="18" charset="0"/>
                <a:cs typeface="Times New Roman" panose="02020603050405020304" pitchFamily="18" charset="0"/>
              </a:rPr>
              <a:t> </a:t>
            </a:r>
            <a:r>
              <a:rPr lang="en-US" u="sng" baseline="0" dirty="0" err="1" smtClean="0">
                <a:latin typeface="Times New Roman" panose="02020603050405020304" pitchFamily="18" charset="0"/>
                <a:cs typeface="Times New Roman" panose="02020603050405020304" pitchFamily="18" charset="0"/>
              </a:rPr>
              <a:t>shqipe</a:t>
            </a:r>
            <a:r>
              <a:rPr lang="en-US" u="sng" baseline="0" dirty="0" smtClean="0">
                <a:latin typeface="Times New Roman" panose="02020603050405020304" pitchFamily="18" charset="0"/>
                <a:cs typeface="Times New Roman" panose="02020603050405020304" pitchFamily="18" charset="0"/>
              </a:rPr>
              <a:t>  </a:t>
            </a:r>
            <a:endParaRPr lang="en-US" u="sng" dirty="0">
              <a:latin typeface="Times New Roman" panose="02020603050405020304" pitchFamily="18" charset="0"/>
              <a:cs typeface="Times New Roman" panose="02020603050405020304" pitchFamily="18" charset="0"/>
            </a:endParaRPr>
          </a:p>
        </c:rich>
      </c:tx>
      <c:layout>
        <c:manualLayout>
          <c:xMode val="edge"/>
          <c:yMode val="edge"/>
          <c:x val="0.24568390036151144"/>
          <c:y val="0.10416666666666667"/>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8E-2"/>
          <c:y val="0.30582385535141454"/>
          <c:w val="0.89297702174020699"/>
          <c:h val="0.57356663750364534"/>
        </c:manualLayout>
      </c:layout>
      <c:bar3DChart>
        <c:barDir val="col"/>
        <c:grouping val="clustered"/>
        <c:varyColors val="0"/>
        <c:ser>
          <c:idx val="0"/>
          <c:order val="0"/>
          <c:spPr>
            <a:solidFill>
              <a:srgbClr val="92D050"/>
            </a:solidFill>
          </c:spPr>
          <c:invertIfNegative val="0"/>
          <c:dLbls>
            <c:dLbl>
              <c:idx val="0"/>
              <c:layout>
                <c:manualLayout>
                  <c:x val="0"/>
                  <c:y val="-6.01851851851852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7453183520599251E-3"/>
                  <c:y val="-6.48148148148148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732675316515948E-16"/>
                  <c:y val="-5.092592592592592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Skc 2015 (1).xlsx]rend gjsh'!$B$3:$D$3</c:f>
              <c:strCache>
                <c:ptCount val="3"/>
                <c:pt idx="0">
                  <c:v>Qesarak</c:v>
                </c:pt>
                <c:pt idx="1">
                  <c:v>Berzhite</c:v>
                </c:pt>
                <c:pt idx="2">
                  <c:v>Farke e Vogel</c:v>
                </c:pt>
              </c:strCache>
            </c:strRef>
          </c:cat>
          <c:val>
            <c:numRef>
              <c:f>'[Analiza Skc 2015 (1).xlsx]rend gjsh'!$B$4:$D$4</c:f>
              <c:numCache>
                <c:formatCode>General</c:formatCode>
                <c:ptCount val="3"/>
                <c:pt idx="0">
                  <c:v>8.1</c:v>
                </c:pt>
                <c:pt idx="1">
                  <c:v>7.9</c:v>
                </c:pt>
                <c:pt idx="2">
                  <c:v>7.8</c:v>
                </c:pt>
              </c:numCache>
            </c:numRef>
          </c:val>
        </c:ser>
        <c:dLbls>
          <c:showLegendKey val="0"/>
          <c:showVal val="1"/>
          <c:showCatName val="0"/>
          <c:showSerName val="0"/>
          <c:showPercent val="0"/>
          <c:showBubbleSize val="0"/>
        </c:dLbls>
        <c:gapWidth val="150"/>
        <c:shape val="cylinder"/>
        <c:axId val="41043072"/>
        <c:axId val="41070592"/>
        <c:axId val="0"/>
      </c:bar3DChart>
      <c:catAx>
        <c:axId val="41043072"/>
        <c:scaling>
          <c:orientation val="minMax"/>
        </c:scaling>
        <c:delete val="0"/>
        <c:axPos val="b"/>
        <c:numFmt formatCode="General" sourceLinked="0"/>
        <c:majorTickMark val="none"/>
        <c:minorTickMark val="none"/>
        <c:tickLblPos val="nextTo"/>
        <c:txPr>
          <a:bodyPr/>
          <a:lstStyle/>
          <a:p>
            <a:pPr>
              <a:defRPr sz="1600" b="1"/>
            </a:pPr>
            <a:endParaRPr lang="en-US"/>
          </a:p>
        </c:txPr>
        <c:crossAx val="41070592"/>
        <c:crosses val="autoZero"/>
        <c:auto val="1"/>
        <c:lblAlgn val="ctr"/>
        <c:lblOffset val="100"/>
        <c:noMultiLvlLbl val="0"/>
      </c:catAx>
      <c:valAx>
        <c:axId val="41070592"/>
        <c:scaling>
          <c:orientation val="minMax"/>
        </c:scaling>
        <c:delete val="1"/>
        <c:axPos val="l"/>
        <c:numFmt formatCode="General" sourceLinked="1"/>
        <c:majorTickMark val="out"/>
        <c:minorTickMark val="none"/>
        <c:tickLblPos val="none"/>
        <c:crossAx val="41043072"/>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latin typeface="Times New Roman" panose="02020603050405020304" pitchFamily="18" charset="0"/>
                <a:cs typeface="Times New Roman" panose="02020603050405020304" pitchFamily="18" charset="0"/>
              </a:defRPr>
            </a:pPr>
            <a:r>
              <a:rPr lang="en-US" u="sng" dirty="0" err="1" smtClean="0">
                <a:latin typeface="Times New Roman" panose="02020603050405020304" pitchFamily="18" charset="0"/>
                <a:cs typeface="Times New Roman" panose="02020603050405020304" pitchFamily="18" charset="0"/>
              </a:rPr>
              <a:t>Renditja</a:t>
            </a:r>
            <a:r>
              <a:rPr lang="en-US" u="sng" baseline="0" dirty="0" smtClean="0">
                <a:latin typeface="Times New Roman" panose="02020603050405020304" pitchFamily="18" charset="0"/>
                <a:cs typeface="Times New Roman" panose="02020603050405020304" pitchFamily="18" charset="0"/>
              </a:rPr>
              <a:t> </a:t>
            </a:r>
            <a:r>
              <a:rPr lang="en-US" u="sng" baseline="0" dirty="0" err="1" smtClean="0">
                <a:latin typeface="Times New Roman" panose="02020603050405020304" pitchFamily="18" charset="0"/>
                <a:cs typeface="Times New Roman" panose="02020603050405020304" pitchFamily="18" charset="0"/>
              </a:rPr>
              <a:t>në</a:t>
            </a:r>
            <a:r>
              <a:rPr lang="en-US" u="sng" baseline="0" dirty="0" smtClean="0">
                <a:latin typeface="Times New Roman" panose="02020603050405020304" pitchFamily="18" charset="0"/>
                <a:cs typeface="Times New Roman" panose="02020603050405020304" pitchFamily="18" charset="0"/>
              </a:rPr>
              <a:t> </a:t>
            </a:r>
            <a:r>
              <a:rPr lang="en-US" u="sng" baseline="0" dirty="0" err="1" smtClean="0">
                <a:latin typeface="Times New Roman" panose="02020603050405020304" pitchFamily="18" charset="0"/>
                <a:cs typeface="Times New Roman" panose="02020603050405020304" pitchFamily="18" charset="0"/>
              </a:rPr>
              <a:t>matematikë</a:t>
            </a:r>
            <a:endParaRPr lang="en-US" u="sng" baseline="0" dirty="0">
              <a:latin typeface="Times New Roman" panose="02020603050405020304" pitchFamily="18" charset="0"/>
              <a:cs typeface="Times New Roman" panose="02020603050405020304" pitchFamily="18" charset="0"/>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26176423599224008"/>
          <c:w val="1"/>
          <c:h val="0.62524021453840006"/>
        </c:manualLayout>
      </c:layout>
      <c:bar3DChart>
        <c:barDir val="col"/>
        <c:grouping val="clustered"/>
        <c:varyColors val="0"/>
        <c:ser>
          <c:idx val="0"/>
          <c:order val="0"/>
          <c:spPr>
            <a:solidFill>
              <a:srgbClr val="8064A2"/>
            </a:solidFill>
          </c:spPr>
          <c:invertIfNegative val="0"/>
          <c:dLbls>
            <c:dLbl>
              <c:idx val="0"/>
              <c:layout>
                <c:manualLayout>
                  <c:x val="3.3950225088053312E-17"/>
                  <c:y val="-6.481481481481485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018518518518518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'[Analiza Skc 2015 (1).xlsx]rend mat'!$B$3:$D$3</c:f>
              <c:strCache>
                <c:ptCount val="3"/>
                <c:pt idx="0">
                  <c:v>Baldushk</c:v>
                </c:pt>
                <c:pt idx="1">
                  <c:v>Farke e Madhe</c:v>
                </c:pt>
                <c:pt idx="2">
                  <c:v>Mezez-Koder</c:v>
                </c:pt>
              </c:strCache>
            </c:strRef>
          </c:cat>
          <c:val>
            <c:numRef>
              <c:f>'[Analiza Skc 2015 (1).xlsx]rend mat'!$B$4:$D$4</c:f>
              <c:numCache>
                <c:formatCode>General</c:formatCode>
                <c:ptCount val="3"/>
                <c:pt idx="0">
                  <c:v>7.1</c:v>
                </c:pt>
                <c:pt idx="1">
                  <c:v>6.9</c:v>
                </c:pt>
                <c:pt idx="2">
                  <c:v>6.7</c:v>
                </c:pt>
              </c:numCache>
            </c:numRef>
          </c:val>
        </c:ser>
        <c:dLbls>
          <c:showLegendKey val="0"/>
          <c:showVal val="1"/>
          <c:showCatName val="0"/>
          <c:showSerName val="0"/>
          <c:showPercent val="0"/>
          <c:showBubbleSize val="0"/>
        </c:dLbls>
        <c:gapWidth val="150"/>
        <c:shape val="cylinder"/>
        <c:axId val="41077760"/>
        <c:axId val="41097088"/>
        <c:axId val="0"/>
      </c:bar3DChart>
      <c:catAx>
        <c:axId val="41077760"/>
        <c:scaling>
          <c:orientation val="minMax"/>
        </c:scaling>
        <c:delete val="0"/>
        <c:axPos val="b"/>
        <c:numFmt formatCode="General" sourceLinked="0"/>
        <c:majorTickMark val="none"/>
        <c:minorTickMark val="none"/>
        <c:tickLblPos val="nextTo"/>
        <c:txPr>
          <a:bodyPr/>
          <a:lstStyle/>
          <a:p>
            <a:pPr>
              <a:defRPr sz="1600" b="1"/>
            </a:pPr>
            <a:endParaRPr lang="en-US"/>
          </a:p>
        </c:txPr>
        <c:crossAx val="41097088"/>
        <c:crosses val="autoZero"/>
        <c:auto val="1"/>
        <c:lblAlgn val="ctr"/>
        <c:lblOffset val="100"/>
        <c:noMultiLvlLbl val="0"/>
      </c:catAx>
      <c:valAx>
        <c:axId val="41097088"/>
        <c:scaling>
          <c:orientation val="minMax"/>
        </c:scaling>
        <c:delete val="1"/>
        <c:axPos val="l"/>
        <c:numFmt formatCode="General" sourceLinked="1"/>
        <c:majorTickMark val="out"/>
        <c:minorTickMark val="none"/>
        <c:tickLblPos val="none"/>
        <c:crossAx val="4107776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0520"/>
          </a:xfrm>
          <a:prstGeom prst="rect">
            <a:avLst/>
          </a:prstGeom>
        </p:spPr>
        <p:txBody>
          <a:bodyPr vert="horz" lIns="91440" tIns="45720" rIns="91440" bIns="45720" rtlCol="0"/>
          <a:lstStyle>
            <a:lvl1pPr algn="r">
              <a:defRPr sz="1200"/>
            </a:lvl1pPr>
          </a:lstStyle>
          <a:p>
            <a:fld id="{38B8AA17-FB61-4A0B-995F-9802386A6B82}" type="datetimeFigureOut">
              <a:rPr lang="en-US" smtClean="0"/>
              <a:t>2/26/2016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0520"/>
          </a:xfrm>
          <a:prstGeom prst="rect">
            <a:avLst/>
          </a:prstGeom>
        </p:spPr>
        <p:txBody>
          <a:bodyPr vert="horz" lIns="91440" tIns="45720" rIns="91440" bIns="45720" rtlCol="0" anchor="b"/>
          <a:lstStyle>
            <a:lvl1pPr algn="r">
              <a:defRPr sz="1200"/>
            </a:lvl1pPr>
          </a:lstStyle>
          <a:p>
            <a:fld id="{5BB3CC51-AC29-4D15-BFFB-45E958BB037C}" type="slidenum">
              <a:rPr lang="en-US" smtClean="0"/>
              <a:t>‹#›</a:t>
            </a:fld>
            <a:endParaRPr lang="en-US"/>
          </a:p>
        </p:txBody>
      </p:sp>
    </p:spTree>
    <p:extLst>
      <p:ext uri="{BB962C8B-B14F-4D97-AF65-F5344CB8AC3E}">
        <p14:creationId xmlns:p14="http://schemas.microsoft.com/office/powerpoint/2010/main" val="370540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3CC51-AC29-4D15-BFFB-45E958BB037C}" type="slidenum">
              <a:rPr lang="en-US" smtClean="0"/>
              <a:t>20</a:t>
            </a:fld>
            <a:endParaRPr lang="en-US"/>
          </a:p>
        </p:txBody>
      </p:sp>
    </p:spTree>
    <p:extLst>
      <p:ext uri="{BB962C8B-B14F-4D97-AF65-F5344CB8AC3E}">
        <p14:creationId xmlns:p14="http://schemas.microsoft.com/office/powerpoint/2010/main" val="261842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52525"/>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400" b="1" i="0">
                <a:solidFill>
                  <a:srgbClr val="252525"/>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7885" y="609650"/>
            <a:ext cx="10973435" cy="5639435"/>
          </a:xfrm>
          <a:custGeom>
            <a:avLst/>
            <a:gdLst/>
            <a:ahLst/>
            <a:cxnLst/>
            <a:rect l="l" t="t" r="r" b="b"/>
            <a:pathLst>
              <a:path w="10973435" h="5639435">
                <a:moveTo>
                  <a:pt x="0" y="5638927"/>
                </a:moveTo>
                <a:lnTo>
                  <a:pt x="10972927" y="5638927"/>
                </a:lnTo>
                <a:lnTo>
                  <a:pt x="10972927" y="0"/>
                </a:lnTo>
                <a:lnTo>
                  <a:pt x="0" y="0"/>
                </a:lnTo>
                <a:lnTo>
                  <a:pt x="0" y="5638927"/>
                </a:lnTo>
                <a:close/>
              </a:path>
            </a:pathLst>
          </a:custGeom>
          <a:ln w="15875">
            <a:solidFill>
              <a:srgbClr val="83992A"/>
            </a:solidFill>
          </a:ln>
        </p:spPr>
        <p:txBody>
          <a:bodyPr wrap="square" lIns="0" tIns="0" rIns="0" bIns="0" rtlCol="0"/>
          <a:lstStyle/>
          <a:p>
            <a:endParaRPr/>
          </a:p>
        </p:txBody>
      </p:sp>
      <p:sp>
        <p:nvSpPr>
          <p:cNvPr id="18" name="bk object 18"/>
          <p:cNvSpPr/>
          <p:nvPr/>
        </p:nvSpPr>
        <p:spPr>
          <a:xfrm>
            <a:off x="0" y="3153905"/>
            <a:ext cx="761377" cy="606437"/>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1436984" y="3153905"/>
            <a:ext cx="755014" cy="60643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395475" y="2421001"/>
            <a:ext cx="9407525" cy="0"/>
          </a:xfrm>
          <a:custGeom>
            <a:avLst/>
            <a:gdLst/>
            <a:ahLst/>
            <a:cxnLst/>
            <a:rect l="l" t="t" r="r" b="b"/>
            <a:pathLst>
              <a:path w="9407525">
                <a:moveTo>
                  <a:pt x="0" y="0"/>
                </a:moveTo>
                <a:lnTo>
                  <a:pt x="9407525" y="0"/>
                </a:lnTo>
              </a:path>
            </a:pathLst>
          </a:custGeom>
          <a:ln w="15875">
            <a:solidFill>
              <a:srgbClr val="83992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252525"/>
                </a:solidFill>
                <a:latin typeface="Garamond"/>
                <a:cs typeface="Garamon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9538" y="1738337"/>
            <a:ext cx="4788534" cy="4429125"/>
          </a:xfrm>
          <a:prstGeom prst="rect">
            <a:avLst/>
          </a:prstGeom>
        </p:spPr>
        <p:txBody>
          <a:bodyPr wrap="square" lIns="0" tIns="0" rIns="0" bIns="0">
            <a:spAutoFit/>
          </a:bodyPr>
          <a:lstStyle>
            <a:lvl1pPr>
              <a:defRPr sz="1650" b="0" i="0">
                <a:solidFill>
                  <a:srgbClr val="252525"/>
                </a:solidFill>
                <a:latin typeface="Garamond"/>
                <a:cs typeface="Garamon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52525"/>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607885" y="609650"/>
            <a:ext cx="10973435" cy="5639435"/>
          </a:xfrm>
          <a:custGeom>
            <a:avLst/>
            <a:gdLst/>
            <a:ahLst/>
            <a:cxnLst/>
            <a:rect l="l" t="t" r="r" b="b"/>
            <a:pathLst>
              <a:path w="10973435" h="5639435">
                <a:moveTo>
                  <a:pt x="0" y="5638927"/>
                </a:moveTo>
                <a:lnTo>
                  <a:pt x="10972927" y="5638927"/>
                </a:lnTo>
                <a:lnTo>
                  <a:pt x="10972927" y="0"/>
                </a:lnTo>
                <a:lnTo>
                  <a:pt x="0" y="0"/>
                </a:lnTo>
                <a:lnTo>
                  <a:pt x="0" y="5638927"/>
                </a:lnTo>
                <a:close/>
              </a:path>
            </a:pathLst>
          </a:custGeom>
          <a:ln w="15875">
            <a:solidFill>
              <a:srgbClr val="83992A"/>
            </a:solidFill>
          </a:ln>
        </p:spPr>
        <p:txBody>
          <a:bodyPr wrap="square" lIns="0" tIns="0" rIns="0" bIns="0" rtlCol="0"/>
          <a:lstStyle/>
          <a:p>
            <a:endParaRPr/>
          </a:p>
        </p:txBody>
      </p:sp>
      <p:sp>
        <p:nvSpPr>
          <p:cNvPr id="18" name="bk object 18"/>
          <p:cNvSpPr/>
          <p:nvPr/>
        </p:nvSpPr>
        <p:spPr>
          <a:xfrm>
            <a:off x="0" y="3153905"/>
            <a:ext cx="761377" cy="606437"/>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11436984" y="3153905"/>
            <a:ext cx="755014" cy="606437"/>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2129408" y="823122"/>
            <a:ext cx="7933182" cy="1256030"/>
          </a:xfrm>
          <a:prstGeom prst="rect">
            <a:avLst/>
          </a:prstGeom>
        </p:spPr>
        <p:txBody>
          <a:bodyPr wrap="square" lIns="0" tIns="0" rIns="0" bIns="0">
            <a:spAutoFit/>
          </a:bodyPr>
          <a:lstStyle>
            <a:lvl1pPr>
              <a:defRPr sz="4400" b="0" i="0">
                <a:solidFill>
                  <a:srgbClr val="252525"/>
                </a:solidFill>
                <a:latin typeface="Garamond"/>
                <a:cs typeface="Garamond"/>
              </a:defRPr>
            </a:lvl1pPr>
          </a:lstStyle>
          <a:p>
            <a:endParaRPr/>
          </a:p>
        </p:txBody>
      </p:sp>
      <p:sp>
        <p:nvSpPr>
          <p:cNvPr id="3" name="Holder 3"/>
          <p:cNvSpPr>
            <a:spLocks noGrp="1"/>
          </p:cNvSpPr>
          <p:nvPr>
            <p:ph type="body" idx="1"/>
          </p:nvPr>
        </p:nvSpPr>
        <p:spPr>
          <a:xfrm>
            <a:off x="1394205" y="1622810"/>
            <a:ext cx="9403588" cy="4116070"/>
          </a:xfrm>
          <a:prstGeom prst="rect">
            <a:avLst/>
          </a:prstGeom>
        </p:spPr>
        <p:txBody>
          <a:bodyPr wrap="square" lIns="0" tIns="0" rIns="0" bIns="0">
            <a:spAutoFit/>
          </a:bodyPr>
          <a:lstStyle>
            <a:lvl1pPr>
              <a:defRPr sz="2400" b="1" i="0">
                <a:solidFill>
                  <a:srgbClr val="252525"/>
                </a:solidFill>
                <a:latin typeface="Garamond"/>
                <a:cs typeface="Garamond"/>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2/26/2016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3.xls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2192000" cy="6857998"/>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327910" y="1541017"/>
            <a:ext cx="7544434" cy="3836035"/>
          </a:xfrm>
          <a:custGeom>
            <a:avLst/>
            <a:gdLst/>
            <a:ahLst/>
            <a:cxnLst/>
            <a:rect l="l" t="t" r="r" b="b"/>
            <a:pathLst>
              <a:path w="7544434" h="3836035">
                <a:moveTo>
                  <a:pt x="0" y="3835527"/>
                </a:moveTo>
                <a:lnTo>
                  <a:pt x="7544181" y="3835527"/>
                </a:lnTo>
                <a:lnTo>
                  <a:pt x="7544181" y="0"/>
                </a:lnTo>
                <a:lnTo>
                  <a:pt x="0" y="0"/>
                </a:lnTo>
                <a:lnTo>
                  <a:pt x="0" y="3835527"/>
                </a:lnTo>
                <a:close/>
              </a:path>
            </a:pathLst>
          </a:custGeom>
          <a:ln w="15875">
            <a:solidFill>
              <a:srgbClr val="83992A"/>
            </a:solidFill>
          </a:ln>
        </p:spPr>
        <p:txBody>
          <a:bodyPr wrap="square" lIns="0" tIns="0" rIns="0" bIns="0" rtlCol="0"/>
          <a:lstStyle/>
          <a:p>
            <a:endParaRPr dirty="0"/>
          </a:p>
        </p:txBody>
      </p:sp>
      <p:sp>
        <p:nvSpPr>
          <p:cNvPr id="4" name="object 4"/>
          <p:cNvSpPr/>
          <p:nvPr/>
        </p:nvSpPr>
        <p:spPr>
          <a:xfrm>
            <a:off x="0" y="3147682"/>
            <a:ext cx="2460688" cy="612660"/>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9736073" y="3147682"/>
            <a:ext cx="2455926" cy="612660"/>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2692400" y="3522726"/>
            <a:ext cx="6815455" cy="0"/>
          </a:xfrm>
          <a:custGeom>
            <a:avLst/>
            <a:gdLst/>
            <a:ahLst/>
            <a:cxnLst/>
            <a:rect l="l" t="t" r="r" b="b"/>
            <a:pathLst>
              <a:path w="6815455">
                <a:moveTo>
                  <a:pt x="0" y="0"/>
                </a:moveTo>
                <a:lnTo>
                  <a:pt x="6815201" y="0"/>
                </a:lnTo>
              </a:path>
            </a:pathLst>
          </a:custGeom>
          <a:ln w="15875">
            <a:solidFill>
              <a:srgbClr val="83992A"/>
            </a:solidFill>
          </a:ln>
        </p:spPr>
        <p:txBody>
          <a:bodyPr wrap="square" lIns="0" tIns="0" rIns="0" bIns="0" rtlCol="0"/>
          <a:lstStyle/>
          <a:p>
            <a:endParaRPr dirty="0"/>
          </a:p>
        </p:txBody>
      </p:sp>
      <p:sp>
        <p:nvSpPr>
          <p:cNvPr id="7" name="object 7"/>
          <p:cNvSpPr txBox="1"/>
          <p:nvPr/>
        </p:nvSpPr>
        <p:spPr>
          <a:xfrm>
            <a:off x="3772027" y="1660742"/>
            <a:ext cx="4657725" cy="895350"/>
          </a:xfrm>
          <a:prstGeom prst="rect">
            <a:avLst/>
          </a:prstGeom>
        </p:spPr>
        <p:txBody>
          <a:bodyPr vert="horz" wrap="square" lIns="0" tIns="0" rIns="0" bIns="0" rtlCol="0">
            <a:spAutoFit/>
          </a:bodyPr>
          <a:lstStyle/>
          <a:p>
            <a:pPr algn="ctr">
              <a:lnSpc>
                <a:spcPct val="100000"/>
              </a:lnSpc>
            </a:pPr>
            <a:r>
              <a:rPr sz="3200" b="1" spc="-5" dirty="0">
                <a:solidFill>
                  <a:srgbClr val="001F5F"/>
                </a:solidFill>
                <a:latin typeface="Garamond"/>
                <a:cs typeface="Garamond"/>
              </a:rPr>
              <a:t>DREJ</a:t>
            </a:r>
            <a:r>
              <a:rPr sz="3200" b="1" spc="-65" dirty="0">
                <a:solidFill>
                  <a:srgbClr val="001F5F"/>
                </a:solidFill>
                <a:latin typeface="Garamond"/>
                <a:cs typeface="Garamond"/>
              </a:rPr>
              <a:t>T</a:t>
            </a:r>
            <a:r>
              <a:rPr sz="3200" b="1" dirty="0">
                <a:solidFill>
                  <a:srgbClr val="001F5F"/>
                </a:solidFill>
                <a:latin typeface="Garamond"/>
                <a:cs typeface="Garamond"/>
              </a:rPr>
              <a:t>O</a:t>
            </a:r>
            <a:r>
              <a:rPr sz="3200" b="1" spc="-15" dirty="0">
                <a:solidFill>
                  <a:srgbClr val="001F5F"/>
                </a:solidFill>
                <a:latin typeface="Garamond"/>
                <a:cs typeface="Garamond"/>
              </a:rPr>
              <a:t>R</a:t>
            </a:r>
            <a:r>
              <a:rPr sz="3200" b="1" dirty="0">
                <a:solidFill>
                  <a:srgbClr val="001F5F"/>
                </a:solidFill>
                <a:latin typeface="Garamond"/>
                <a:cs typeface="Garamond"/>
              </a:rPr>
              <a:t>IA</a:t>
            </a:r>
            <a:r>
              <a:rPr sz="3200" b="1" spc="-35" dirty="0">
                <a:solidFill>
                  <a:srgbClr val="001F5F"/>
                </a:solidFill>
                <a:latin typeface="Garamond"/>
                <a:cs typeface="Garamond"/>
              </a:rPr>
              <a:t> </a:t>
            </a:r>
            <a:r>
              <a:rPr sz="3200" b="1" spc="-5" dirty="0">
                <a:solidFill>
                  <a:srgbClr val="001F5F"/>
                </a:solidFill>
                <a:latin typeface="Garamond"/>
                <a:cs typeface="Garamond"/>
              </a:rPr>
              <a:t>AR</a:t>
            </a:r>
            <a:r>
              <a:rPr sz="3200" b="1" spc="-15" dirty="0">
                <a:solidFill>
                  <a:srgbClr val="001F5F"/>
                </a:solidFill>
                <a:latin typeface="Garamond"/>
                <a:cs typeface="Garamond"/>
              </a:rPr>
              <a:t>S</a:t>
            </a:r>
            <a:r>
              <a:rPr sz="3200" b="1" dirty="0">
                <a:solidFill>
                  <a:srgbClr val="001F5F"/>
                </a:solidFill>
                <a:latin typeface="Garamond"/>
                <a:cs typeface="Garamond"/>
              </a:rPr>
              <a:t>IMO</a:t>
            </a:r>
            <a:r>
              <a:rPr sz="3200" b="1" spc="-10" dirty="0">
                <a:solidFill>
                  <a:srgbClr val="001F5F"/>
                </a:solidFill>
                <a:latin typeface="Garamond"/>
                <a:cs typeface="Garamond"/>
              </a:rPr>
              <a:t>R</a:t>
            </a:r>
            <a:r>
              <a:rPr sz="3200" b="1" dirty="0">
                <a:solidFill>
                  <a:srgbClr val="001F5F"/>
                </a:solidFill>
                <a:latin typeface="Garamond"/>
                <a:cs typeface="Garamond"/>
              </a:rPr>
              <a:t>E</a:t>
            </a:r>
            <a:endParaRPr sz="3200" dirty="0">
              <a:latin typeface="Garamond"/>
              <a:cs typeface="Garamond"/>
            </a:endParaRPr>
          </a:p>
          <a:p>
            <a:pPr algn="ctr">
              <a:lnSpc>
                <a:spcPct val="100000"/>
              </a:lnSpc>
            </a:pPr>
            <a:r>
              <a:rPr sz="3200" b="1" dirty="0">
                <a:solidFill>
                  <a:srgbClr val="001F5F"/>
                </a:solidFill>
                <a:latin typeface="Garamond"/>
                <a:cs typeface="Garamond"/>
              </a:rPr>
              <a:t>RAJ</a:t>
            </a:r>
            <a:r>
              <a:rPr sz="3200" b="1" spc="-15" dirty="0">
                <a:solidFill>
                  <a:srgbClr val="001F5F"/>
                </a:solidFill>
                <a:latin typeface="Garamond"/>
                <a:cs typeface="Garamond"/>
              </a:rPr>
              <a:t>O</a:t>
            </a:r>
            <a:r>
              <a:rPr sz="3200" b="1" spc="-65" dirty="0">
                <a:solidFill>
                  <a:srgbClr val="001F5F"/>
                </a:solidFill>
                <a:latin typeface="Garamond"/>
                <a:cs typeface="Garamond"/>
              </a:rPr>
              <a:t>N</a:t>
            </a:r>
            <a:r>
              <a:rPr sz="3200" b="1" spc="-5" dirty="0">
                <a:solidFill>
                  <a:srgbClr val="001F5F"/>
                </a:solidFill>
                <a:latin typeface="Garamond"/>
                <a:cs typeface="Garamond"/>
              </a:rPr>
              <a:t>ALE</a:t>
            </a:r>
            <a:endParaRPr sz="3200" dirty="0">
              <a:latin typeface="Garamond"/>
              <a:cs typeface="Garamond"/>
            </a:endParaRPr>
          </a:p>
        </p:txBody>
      </p:sp>
      <p:sp>
        <p:nvSpPr>
          <p:cNvPr id="8" name="object 8"/>
          <p:cNvSpPr txBox="1"/>
          <p:nvPr/>
        </p:nvSpPr>
        <p:spPr>
          <a:xfrm>
            <a:off x="4308475" y="2636101"/>
            <a:ext cx="3616325" cy="492443"/>
          </a:xfrm>
          <a:prstGeom prst="rect">
            <a:avLst/>
          </a:prstGeom>
        </p:spPr>
        <p:txBody>
          <a:bodyPr vert="horz" wrap="square" lIns="0" tIns="0" rIns="0" bIns="0" rtlCol="0">
            <a:spAutoFit/>
          </a:bodyPr>
          <a:lstStyle/>
          <a:p>
            <a:pPr marL="12700">
              <a:lnSpc>
                <a:spcPct val="100000"/>
              </a:lnSpc>
            </a:pPr>
            <a:r>
              <a:rPr lang="en-US" sz="3200" b="1" spc="-40" dirty="0" smtClean="0">
                <a:solidFill>
                  <a:srgbClr val="001F5F"/>
                </a:solidFill>
                <a:latin typeface="Garamond"/>
                <a:cs typeface="Garamond"/>
              </a:rPr>
              <a:t>QARKU TIRAN</a:t>
            </a:r>
            <a:r>
              <a:rPr lang="en-US" sz="3200" b="1" spc="-5" dirty="0">
                <a:solidFill>
                  <a:srgbClr val="001F5F"/>
                </a:solidFill>
                <a:latin typeface="Garamond"/>
                <a:cs typeface="Garamond"/>
              </a:rPr>
              <a:t>Ë</a:t>
            </a:r>
            <a:endParaRPr sz="3200" dirty="0">
              <a:latin typeface="Garamond"/>
              <a:cs typeface="Garamond"/>
            </a:endParaRPr>
          </a:p>
        </p:txBody>
      </p:sp>
      <p:sp>
        <p:nvSpPr>
          <p:cNvPr id="9" name="object 9"/>
          <p:cNvSpPr txBox="1"/>
          <p:nvPr/>
        </p:nvSpPr>
        <p:spPr>
          <a:xfrm>
            <a:off x="4308475" y="3877540"/>
            <a:ext cx="4956810" cy="1079783"/>
          </a:xfrm>
          <a:prstGeom prst="rect">
            <a:avLst/>
          </a:prstGeom>
        </p:spPr>
        <p:txBody>
          <a:bodyPr vert="horz" wrap="square" lIns="0" tIns="0" rIns="0" bIns="0" rtlCol="0">
            <a:spAutoFit/>
          </a:bodyPr>
          <a:lstStyle/>
          <a:p>
            <a:pPr marR="1365250" algn="ctr">
              <a:lnSpc>
                <a:spcPts val="2160"/>
              </a:lnSpc>
            </a:pPr>
            <a:r>
              <a:rPr sz="2000" b="1" spc="-5" dirty="0">
                <a:solidFill>
                  <a:srgbClr val="001F5F"/>
                </a:solidFill>
                <a:latin typeface="Garamond"/>
                <a:cs typeface="Garamond"/>
              </a:rPr>
              <a:t>A</a:t>
            </a:r>
            <a:r>
              <a:rPr sz="2000" b="1" spc="-30" dirty="0">
                <a:solidFill>
                  <a:srgbClr val="001F5F"/>
                </a:solidFill>
                <a:latin typeface="Garamond"/>
                <a:cs typeface="Garamond"/>
              </a:rPr>
              <a:t>N</a:t>
            </a:r>
            <a:r>
              <a:rPr sz="2000" b="1" spc="-5" dirty="0">
                <a:solidFill>
                  <a:srgbClr val="001F5F"/>
                </a:solidFill>
                <a:latin typeface="Garamond"/>
                <a:cs typeface="Garamond"/>
              </a:rPr>
              <a:t>ALIZ</a:t>
            </a:r>
            <a:r>
              <a:rPr sz="2000" b="1" dirty="0">
                <a:solidFill>
                  <a:srgbClr val="001F5F"/>
                </a:solidFill>
                <a:latin typeface="Garamond"/>
                <a:cs typeface="Garamond"/>
              </a:rPr>
              <a:t>A</a:t>
            </a:r>
            <a:r>
              <a:rPr sz="2000" b="1" spc="-25" dirty="0">
                <a:solidFill>
                  <a:srgbClr val="001F5F"/>
                </a:solidFill>
                <a:latin typeface="Garamond"/>
                <a:cs typeface="Garamond"/>
              </a:rPr>
              <a:t> </a:t>
            </a:r>
            <a:r>
              <a:rPr sz="2000" b="1" dirty="0">
                <a:solidFill>
                  <a:srgbClr val="001F5F"/>
                </a:solidFill>
                <a:latin typeface="Garamond"/>
                <a:cs typeface="Garamond"/>
              </a:rPr>
              <a:t>VJE</a:t>
            </a:r>
            <a:r>
              <a:rPr sz="2000" b="1" spc="-40" dirty="0">
                <a:solidFill>
                  <a:srgbClr val="001F5F"/>
                </a:solidFill>
                <a:latin typeface="Garamond"/>
                <a:cs typeface="Garamond"/>
              </a:rPr>
              <a:t>T</a:t>
            </a:r>
            <a:r>
              <a:rPr sz="2000" b="1" dirty="0">
                <a:solidFill>
                  <a:srgbClr val="001F5F"/>
                </a:solidFill>
                <a:latin typeface="Garamond"/>
                <a:cs typeface="Garamond"/>
              </a:rPr>
              <a:t>ORE</a:t>
            </a:r>
            <a:r>
              <a:rPr sz="2000" b="1" spc="-25" dirty="0">
                <a:solidFill>
                  <a:srgbClr val="001F5F"/>
                </a:solidFill>
                <a:latin typeface="Garamond"/>
                <a:cs typeface="Garamond"/>
              </a:rPr>
              <a:t> </a:t>
            </a:r>
            <a:r>
              <a:rPr sz="2000" b="1" dirty="0">
                <a:solidFill>
                  <a:srgbClr val="001F5F"/>
                </a:solidFill>
                <a:latin typeface="Garamond"/>
                <a:cs typeface="Garamond"/>
              </a:rPr>
              <a:t>E</a:t>
            </a:r>
            <a:r>
              <a:rPr sz="2000" b="1" spc="-15" dirty="0">
                <a:solidFill>
                  <a:srgbClr val="001F5F"/>
                </a:solidFill>
                <a:latin typeface="Garamond"/>
                <a:cs typeface="Garamond"/>
              </a:rPr>
              <a:t> </a:t>
            </a:r>
            <a:r>
              <a:rPr sz="2000" b="1" dirty="0" smtClean="0">
                <a:solidFill>
                  <a:srgbClr val="001F5F"/>
                </a:solidFill>
                <a:latin typeface="Garamond"/>
                <a:cs typeface="Garamond"/>
              </a:rPr>
              <a:t>PUN</a:t>
            </a:r>
            <a:r>
              <a:rPr lang="en-US" sz="2000" b="1" dirty="0">
                <a:solidFill>
                  <a:srgbClr val="001F5F"/>
                </a:solidFill>
                <a:latin typeface="Garamond"/>
                <a:cs typeface="Garamond"/>
              </a:rPr>
              <a:t>Ë</a:t>
            </a:r>
            <a:r>
              <a:rPr sz="2000" b="1" dirty="0" smtClean="0">
                <a:solidFill>
                  <a:srgbClr val="001F5F"/>
                </a:solidFill>
                <a:latin typeface="Garamond"/>
                <a:cs typeface="Garamond"/>
              </a:rPr>
              <a:t>S</a:t>
            </a:r>
            <a:endParaRPr sz="2000" dirty="0">
              <a:latin typeface="Garamond"/>
              <a:cs typeface="Garamond"/>
            </a:endParaRPr>
          </a:p>
          <a:p>
            <a:pPr marR="1365250" algn="ctr">
              <a:lnSpc>
                <a:spcPts val="2160"/>
              </a:lnSpc>
            </a:pPr>
            <a:r>
              <a:rPr sz="2000" b="1" dirty="0">
                <a:solidFill>
                  <a:srgbClr val="001F5F"/>
                </a:solidFill>
                <a:latin typeface="Garamond"/>
                <a:cs typeface="Garamond"/>
              </a:rPr>
              <a:t>2</a:t>
            </a:r>
            <a:r>
              <a:rPr sz="2000" b="1" spc="-15" dirty="0">
                <a:solidFill>
                  <a:srgbClr val="001F5F"/>
                </a:solidFill>
                <a:latin typeface="Garamond"/>
                <a:cs typeface="Garamond"/>
              </a:rPr>
              <a:t> </a:t>
            </a:r>
            <a:r>
              <a:rPr sz="2000" b="1" dirty="0">
                <a:solidFill>
                  <a:srgbClr val="001F5F"/>
                </a:solidFill>
                <a:latin typeface="Garamond"/>
                <a:cs typeface="Garamond"/>
              </a:rPr>
              <a:t>0 1</a:t>
            </a:r>
            <a:r>
              <a:rPr sz="2000" b="1" spc="-15" dirty="0">
                <a:solidFill>
                  <a:srgbClr val="001F5F"/>
                </a:solidFill>
                <a:latin typeface="Garamond"/>
                <a:cs typeface="Garamond"/>
              </a:rPr>
              <a:t> </a:t>
            </a:r>
            <a:r>
              <a:rPr lang="en-US" sz="2000" b="1" dirty="0" smtClean="0">
                <a:solidFill>
                  <a:srgbClr val="001F5F"/>
                </a:solidFill>
                <a:latin typeface="Garamond"/>
                <a:cs typeface="Garamond"/>
              </a:rPr>
              <a:t>5</a:t>
            </a:r>
            <a:endParaRPr sz="2000" dirty="0">
              <a:latin typeface="Garamond"/>
              <a:cs typeface="Garamond"/>
            </a:endParaRPr>
          </a:p>
          <a:p>
            <a:pPr>
              <a:lnSpc>
                <a:spcPct val="100000"/>
              </a:lnSpc>
              <a:spcBef>
                <a:spcPts val="46"/>
              </a:spcBef>
            </a:pPr>
            <a:endParaRPr sz="1750" dirty="0">
              <a:latin typeface="Times New Roman"/>
              <a:cs typeface="Times New Roman"/>
            </a:endParaRPr>
          </a:p>
          <a:p>
            <a:pPr marL="3213100">
              <a:lnSpc>
                <a:spcPct val="100000"/>
              </a:lnSpc>
            </a:pPr>
            <a:r>
              <a:rPr sz="1600" b="1" spc="-15" dirty="0">
                <a:solidFill>
                  <a:srgbClr val="001F5F"/>
                </a:solidFill>
                <a:latin typeface="Garamond"/>
                <a:cs typeface="Garamond"/>
              </a:rPr>
              <a:t>RAPO</a:t>
            </a:r>
            <a:r>
              <a:rPr sz="1600" b="1" spc="-55" dirty="0">
                <a:solidFill>
                  <a:srgbClr val="001F5F"/>
                </a:solidFill>
                <a:latin typeface="Garamond"/>
                <a:cs typeface="Garamond"/>
              </a:rPr>
              <a:t>R</a:t>
            </a:r>
            <a:r>
              <a:rPr sz="1600" b="1" spc="-25" dirty="0">
                <a:solidFill>
                  <a:srgbClr val="001F5F"/>
                </a:solidFill>
                <a:latin typeface="Garamond"/>
                <a:cs typeface="Garamond"/>
              </a:rPr>
              <a:t>T</a:t>
            </a:r>
            <a:r>
              <a:rPr sz="1600" b="1" spc="-10" dirty="0">
                <a:solidFill>
                  <a:srgbClr val="001F5F"/>
                </a:solidFill>
                <a:latin typeface="Garamond"/>
                <a:cs typeface="Garamond"/>
              </a:rPr>
              <a:t>I</a:t>
            </a:r>
            <a:r>
              <a:rPr sz="1600" b="1" spc="10" dirty="0">
                <a:solidFill>
                  <a:srgbClr val="001F5F"/>
                </a:solidFill>
                <a:latin typeface="Garamond"/>
                <a:cs typeface="Garamond"/>
              </a:rPr>
              <a:t> </a:t>
            </a:r>
            <a:r>
              <a:rPr sz="1600" b="1" spc="-10" dirty="0">
                <a:solidFill>
                  <a:srgbClr val="001F5F"/>
                </a:solidFill>
                <a:latin typeface="Garamond"/>
                <a:cs typeface="Garamond"/>
              </a:rPr>
              <a:t>PUBLIK</a:t>
            </a:r>
            <a:endParaRPr sz="1600" dirty="0">
              <a:latin typeface="Garamond"/>
              <a:cs typeface="Garamond"/>
            </a:endParaRPr>
          </a:p>
        </p:txBody>
      </p:sp>
      <p:sp>
        <p:nvSpPr>
          <p:cNvPr id="10" name="object 10"/>
          <p:cNvSpPr/>
          <p:nvPr/>
        </p:nvSpPr>
        <p:spPr>
          <a:xfrm>
            <a:off x="2483230" y="1626298"/>
            <a:ext cx="1142999" cy="833437"/>
          </a:xfrm>
          <a:prstGeom prst="rect">
            <a:avLst/>
          </a:prstGeom>
          <a:blipFill>
            <a:blip r:embed="rId6" cstate="print"/>
            <a:stretch>
              <a:fillRect/>
            </a:stretch>
          </a:blipFill>
        </p:spPr>
        <p:txBody>
          <a:bodyPr wrap="square" lIns="0" tIns="0" rIns="0" bIns="0" rtlCol="0"/>
          <a:lstStyle/>
          <a:p>
            <a:endParaRPr dirty="0"/>
          </a:p>
        </p:txBody>
      </p:sp>
      <p:pic>
        <p:nvPicPr>
          <p:cNvPr id="12" name="Picture 11"/>
          <p:cNvPicPr/>
          <p:nvPr/>
        </p:nvPicPr>
        <p:blipFill>
          <a:blip r:embed="rId7" cstate="print"/>
          <a:srcRect/>
          <a:stretch>
            <a:fillRect/>
          </a:stretch>
        </p:blipFill>
        <p:spPr bwMode="auto">
          <a:xfrm>
            <a:off x="8714558" y="1828799"/>
            <a:ext cx="1021515" cy="457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1049000" cy="861774"/>
          </a:xfrm>
        </p:spPr>
        <p:txBody>
          <a:bodyPr/>
          <a:lstStyle/>
          <a:p>
            <a:pPr algn="ctr"/>
            <a:r>
              <a:rPr lang="sq-AL" sz="2800" b="1" dirty="0" smtClean="0">
                <a:solidFill>
                  <a:srgbClr val="000000"/>
                </a:solidFill>
                <a:latin typeface="Times New Roman"/>
                <a:ea typeface="Times New Roman"/>
              </a:rPr>
              <a:t>Emërime të mësuesve dhe drejtuesve të institucioneve arsimore me konkurim të hapur</a:t>
            </a:r>
            <a:endParaRPr lang="en-US" sz="2800" b="1" dirty="0"/>
          </a:p>
        </p:txBody>
      </p:sp>
      <p:sp>
        <p:nvSpPr>
          <p:cNvPr id="4" name="Rectangle 3"/>
          <p:cNvSpPr/>
          <p:nvPr/>
        </p:nvSpPr>
        <p:spPr>
          <a:xfrm>
            <a:off x="637805" y="1981200"/>
            <a:ext cx="10896600" cy="1200329"/>
          </a:xfrm>
          <a:prstGeom prst="rect">
            <a:avLst/>
          </a:prstGeom>
        </p:spPr>
        <p:txBody>
          <a:bodyPr wrap="square">
            <a:spAutoFit/>
          </a:bodyPr>
          <a:lstStyle/>
          <a:p>
            <a:pPr marL="285750" indent="-285750">
              <a:buFont typeface="Wingdings" panose="05000000000000000000" pitchFamily="2" charset="2"/>
              <a:buChar char="q"/>
            </a:pPr>
            <a:r>
              <a:rPr lang="sq-AL" sz="2400" dirty="0">
                <a:latin typeface="Times New Roman"/>
                <a:ea typeface="Calibri"/>
              </a:rPr>
              <a:t>Në zbatim të udhëzimeve të MAS ju kushtua rëndësi e veçantë procesit të rekrutimit të punonjësve mësimorë dhe ndihmës por edhe drejtuesve të institucioneve </a:t>
            </a:r>
            <a:r>
              <a:rPr lang="sq-AL" sz="2400" dirty="0" smtClean="0">
                <a:latin typeface="Times New Roman"/>
                <a:ea typeface="Calibri"/>
              </a:rPr>
              <a:t>arsimore, </a:t>
            </a:r>
            <a:r>
              <a:rPr lang="sq-AL" sz="2400" dirty="0">
                <a:latin typeface="Times New Roman"/>
                <a:ea typeface="Calibri"/>
              </a:rPr>
              <a:t>nëpërmjet procesit të konkurimit transparent dhe të hapur për të gjithë aplikantët </a:t>
            </a:r>
            <a:endParaRPr lang="en-US" sz="2400" dirty="0"/>
          </a:p>
        </p:txBody>
      </p:sp>
      <p:sp>
        <p:nvSpPr>
          <p:cNvPr id="5" name="Rectangle 4"/>
          <p:cNvSpPr/>
          <p:nvPr/>
        </p:nvSpPr>
        <p:spPr>
          <a:xfrm>
            <a:off x="696686" y="3810000"/>
            <a:ext cx="10896600" cy="1938992"/>
          </a:xfrm>
          <a:prstGeom prst="rect">
            <a:avLst/>
          </a:prstGeom>
        </p:spPr>
        <p:txBody>
          <a:bodyPr wrap="square">
            <a:spAutoFit/>
          </a:bodyPr>
          <a:lstStyle/>
          <a:p>
            <a:pPr marL="285750" indent="-285750" algn="just">
              <a:spcAft>
                <a:spcPts val="1000"/>
              </a:spcAft>
              <a:buFont typeface="Wingdings" panose="05000000000000000000" pitchFamily="2" charset="2"/>
              <a:buChar char="q"/>
            </a:pPr>
            <a:r>
              <a:rPr lang="sq-AL" sz="2400" dirty="0">
                <a:latin typeface="Times New Roman"/>
                <a:ea typeface="Calibri"/>
                <a:cs typeface="Times New Roman"/>
              </a:rPr>
              <a:t>Një rëndësi e veçantë ju kushtua rekrutimit të mësuesve nëpërmjet Portalit ,”Mësues për Shqipërinë “ , në bazë të rezultatit të arritur në testim dhe preferencës së punësimit të zgjedhur  nga vetë aplikantët si dhe nëpërmjet një procesi transparent mediatik ku në muajin Janar 2015 , u bë prezantimi i vendeve vakante sipas profileve dhe shkollave të DARQT në prani të mediave dhe përfaqësuesit të MAS .</a:t>
            </a:r>
            <a:endParaRPr lang="en-US" sz="2400" dirty="0">
              <a:ea typeface="Calibri"/>
              <a:cs typeface="Times New Roman"/>
            </a:endParaRPr>
          </a:p>
        </p:txBody>
      </p:sp>
    </p:spTree>
    <p:extLst>
      <p:ext uri="{BB962C8B-B14F-4D97-AF65-F5344CB8AC3E}">
        <p14:creationId xmlns:p14="http://schemas.microsoft.com/office/powerpoint/2010/main" val="3485837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23122"/>
            <a:ext cx="10896600" cy="553998"/>
          </a:xfrm>
        </p:spPr>
        <p:txBody>
          <a:bodyPr/>
          <a:lstStyle/>
          <a:p>
            <a:pPr algn="ctr"/>
            <a:r>
              <a:rPr lang="en-US" sz="3600" b="1" dirty="0" err="1" smtClean="0">
                <a:solidFill>
                  <a:srgbClr val="000000"/>
                </a:solidFill>
                <a:latin typeface="Times New Roman"/>
                <a:ea typeface="Calibri"/>
              </a:rPr>
              <a:t>Kurrikula</a:t>
            </a:r>
            <a:r>
              <a:rPr lang="en-US" sz="3600" b="1" dirty="0" smtClean="0">
                <a:solidFill>
                  <a:srgbClr val="000000"/>
                </a:solidFill>
                <a:latin typeface="Times New Roman"/>
                <a:ea typeface="Calibri"/>
              </a:rPr>
              <a:t>  </a:t>
            </a:r>
            <a:r>
              <a:rPr lang="en-US" sz="3600" b="1" dirty="0" err="1">
                <a:solidFill>
                  <a:srgbClr val="000000"/>
                </a:solidFill>
                <a:latin typeface="Times New Roman"/>
                <a:ea typeface="Calibri"/>
              </a:rPr>
              <a:t>d</a:t>
            </a:r>
            <a:r>
              <a:rPr lang="en-US" sz="3600" b="1" dirty="0" err="1" smtClean="0">
                <a:solidFill>
                  <a:srgbClr val="000000"/>
                </a:solidFill>
                <a:latin typeface="Times New Roman"/>
                <a:ea typeface="Calibri"/>
              </a:rPr>
              <a:t>he</a:t>
            </a:r>
            <a:r>
              <a:rPr lang="en-US" sz="3600" b="1" dirty="0" smtClean="0">
                <a:solidFill>
                  <a:srgbClr val="000000"/>
                </a:solidFill>
                <a:latin typeface="Times New Roman"/>
                <a:ea typeface="Calibri"/>
              </a:rPr>
              <a:t>  </a:t>
            </a:r>
            <a:r>
              <a:rPr lang="en-US" sz="3600" b="1" dirty="0" err="1" smtClean="0">
                <a:solidFill>
                  <a:srgbClr val="000000"/>
                </a:solidFill>
                <a:latin typeface="Times New Roman"/>
                <a:ea typeface="Calibri"/>
              </a:rPr>
              <a:t>Cilësia</a:t>
            </a:r>
            <a:endParaRPr lang="en-US" sz="3600" dirty="0"/>
          </a:p>
        </p:txBody>
      </p:sp>
      <p:sp>
        <p:nvSpPr>
          <p:cNvPr id="3" name="Rectangle 2"/>
          <p:cNvSpPr/>
          <p:nvPr/>
        </p:nvSpPr>
        <p:spPr>
          <a:xfrm>
            <a:off x="968829" y="1981200"/>
            <a:ext cx="10287000" cy="4093428"/>
          </a:xfrm>
          <a:prstGeom prst="rect">
            <a:avLst/>
          </a:prstGeom>
        </p:spPr>
        <p:txBody>
          <a:bodyPr wrap="square">
            <a:spAutoFit/>
          </a:bodyPr>
          <a:lstStyle/>
          <a:p>
            <a:pPr marL="285750" indent="-285750" algn="just">
              <a:buFont typeface="Wingdings" panose="05000000000000000000" pitchFamily="2" charset="2"/>
              <a:buChar char="q"/>
            </a:pPr>
            <a:r>
              <a:rPr lang="pl-PL" sz="2000" dirty="0">
                <a:solidFill>
                  <a:srgbClr val="000000"/>
                </a:solidFill>
                <a:latin typeface="Times New Roman"/>
                <a:ea typeface="Times New Roman"/>
                <a:cs typeface="Times New Roman"/>
              </a:rPr>
              <a:t>Kujdes është treguar në zbatimin e Udhëzimeve dhe porosive të MAS, IZHA, AKP, ISHA duke  dhënë </a:t>
            </a:r>
            <a:r>
              <a:rPr lang="pl-PL" sz="2000" dirty="0" smtClean="0">
                <a:solidFill>
                  <a:srgbClr val="000000"/>
                </a:solidFill>
                <a:latin typeface="Times New Roman"/>
                <a:ea typeface="Times New Roman"/>
                <a:cs typeface="Times New Roman"/>
              </a:rPr>
              <a:t>or</a:t>
            </a:r>
            <a:r>
              <a:rPr lang="en-US" sz="2000" dirty="0" err="1" smtClean="0">
                <a:solidFill>
                  <a:srgbClr val="000000"/>
                </a:solidFill>
                <a:latin typeface="Times New Roman"/>
                <a:ea typeface="Times New Roman"/>
                <a:cs typeface="Times New Roman"/>
              </a:rPr>
              <a:t>i</a:t>
            </a:r>
            <a:r>
              <a:rPr lang="pl-PL" sz="2000" dirty="0" smtClean="0">
                <a:solidFill>
                  <a:srgbClr val="000000"/>
                </a:solidFill>
                <a:latin typeface="Times New Roman"/>
                <a:ea typeface="Times New Roman"/>
                <a:cs typeface="Times New Roman"/>
              </a:rPr>
              <a:t>entime </a:t>
            </a:r>
            <a:r>
              <a:rPr lang="pl-PL" sz="2000" dirty="0">
                <a:solidFill>
                  <a:srgbClr val="000000"/>
                </a:solidFill>
                <a:latin typeface="Times New Roman"/>
                <a:ea typeface="Times New Roman"/>
                <a:cs typeface="Times New Roman"/>
              </a:rPr>
              <a:t>të qarta drejtorive të shkollave, me synim zbatimin  në kohë dhe cilësi të detyrave</a:t>
            </a:r>
            <a:r>
              <a:rPr lang="pl-PL" sz="2000" dirty="0" smtClean="0">
                <a:solidFill>
                  <a:srgbClr val="000000"/>
                </a:solidFill>
                <a:latin typeface="Times New Roman"/>
                <a:ea typeface="Times New Roman"/>
                <a:cs typeface="Times New Roman"/>
              </a:rPr>
              <a:t>.</a:t>
            </a:r>
            <a:endParaRPr lang="en-US" sz="2000" dirty="0" smtClean="0">
              <a:ea typeface="Times New Roman"/>
              <a:cs typeface="Times New Roman"/>
            </a:endParaRPr>
          </a:p>
          <a:p>
            <a:pPr marL="285750" indent="-285750" algn="just">
              <a:buFont typeface="Wingdings" panose="05000000000000000000" pitchFamily="2" charset="2"/>
              <a:buChar char="q"/>
            </a:pPr>
            <a:endParaRPr lang="en-US" sz="1000" dirty="0">
              <a:ea typeface="Calibri"/>
              <a:cs typeface="Times New Roman"/>
            </a:endParaRPr>
          </a:p>
          <a:p>
            <a:pPr marL="285750" indent="-285750" algn="just">
              <a:buFont typeface="Wingdings" panose="05000000000000000000" pitchFamily="2" charset="2"/>
              <a:buChar char="q"/>
            </a:pPr>
            <a:r>
              <a:rPr lang="pl-PL" sz="2000" dirty="0">
                <a:solidFill>
                  <a:srgbClr val="000000"/>
                </a:solidFill>
                <a:latin typeface="Times New Roman"/>
                <a:ea typeface="Calibri"/>
              </a:rPr>
              <a:t>Vëmëndje te veçantë i kushtuam  zbatimit të kurrikulës ekzistuese si dhe në mënyrë të veçantë kurrikulës me kopetenca në klasat pilot,  për të cilën është krijuar një bazë nisje për zbatimin dhe konsolidimin e praktikave më të mira duke krijuar rrjetet profesionale për cikle dhe lëndë sipas fushave përkatëse. </a:t>
            </a:r>
            <a:endParaRPr lang="en-US" sz="2000" dirty="0" smtClean="0">
              <a:solidFill>
                <a:srgbClr val="000000"/>
              </a:solidFill>
              <a:latin typeface="Times New Roman"/>
              <a:ea typeface="Calibri"/>
            </a:endParaRPr>
          </a:p>
          <a:p>
            <a:pPr marL="285750" indent="-285750" algn="just">
              <a:buFont typeface="Wingdings" panose="05000000000000000000" pitchFamily="2" charset="2"/>
              <a:buChar char="q"/>
            </a:pPr>
            <a:endParaRPr lang="en-US" sz="1000" dirty="0" smtClean="0">
              <a:solidFill>
                <a:srgbClr val="000000"/>
              </a:solidFill>
              <a:latin typeface="Times New Roman"/>
              <a:ea typeface="Calibri"/>
            </a:endParaRPr>
          </a:p>
          <a:p>
            <a:pPr marL="285750" indent="-285750" algn="just">
              <a:buFont typeface="Wingdings" panose="05000000000000000000" pitchFamily="2" charset="2"/>
              <a:buChar char="q"/>
            </a:pPr>
            <a:r>
              <a:rPr lang="pl-PL" sz="2000" dirty="0" smtClean="0">
                <a:solidFill>
                  <a:srgbClr val="000000"/>
                </a:solidFill>
                <a:latin typeface="Times New Roman"/>
                <a:ea typeface="Calibri"/>
              </a:rPr>
              <a:t>Tashmë </a:t>
            </a:r>
            <a:r>
              <a:rPr lang="pl-PL" sz="2000" dirty="0">
                <a:solidFill>
                  <a:srgbClr val="000000"/>
                </a:solidFill>
                <a:latin typeface="Times New Roman"/>
                <a:ea typeface="Calibri"/>
              </a:rPr>
              <a:t>ka vite që Sektori i Kurrikulës dhe Cilësisë ka krijuar një traditë pozitive në hartimin e planeve vjetorë për zbatimin e strategjive ndërministrore për : personat me aftësi të kufizuar, integrimin e minoritetit romë, riintegrimin e </a:t>
            </a:r>
            <a:r>
              <a:rPr lang="pl-PL" sz="2000" dirty="0" smtClean="0">
                <a:solidFill>
                  <a:srgbClr val="000000"/>
                </a:solidFill>
                <a:latin typeface="Times New Roman"/>
                <a:ea typeface="Calibri"/>
              </a:rPr>
              <a:t>em</a:t>
            </a:r>
            <a:r>
              <a:rPr lang="en-US" sz="2000" dirty="0" err="1" smtClean="0">
                <a:solidFill>
                  <a:srgbClr val="000000"/>
                </a:solidFill>
                <a:latin typeface="Times New Roman"/>
                <a:ea typeface="Calibri"/>
              </a:rPr>
              <a:t>i</a:t>
            </a:r>
            <a:r>
              <a:rPr lang="pl-PL" sz="2000" dirty="0" smtClean="0">
                <a:solidFill>
                  <a:srgbClr val="000000"/>
                </a:solidFill>
                <a:latin typeface="Times New Roman"/>
                <a:ea typeface="Calibri"/>
              </a:rPr>
              <a:t>grantëve</a:t>
            </a:r>
            <a:r>
              <a:rPr lang="pl-PL" sz="2000" dirty="0">
                <a:solidFill>
                  <a:srgbClr val="000000"/>
                </a:solidFill>
                <a:latin typeface="Times New Roman"/>
                <a:ea typeface="Calibri"/>
              </a:rPr>
              <a:t>, sigurinë rrugore, përdorimin e drogës dhe alkolit, zbatimi i programit kombëtar ”COMBI”Për një shkollë miqësore, pro sjelljeve pozitive”, strategjia kombëtare Antitrafik 2014-2015</a:t>
            </a:r>
            <a:endParaRPr lang="en-US" sz="2000" dirty="0"/>
          </a:p>
        </p:txBody>
      </p:sp>
    </p:spTree>
    <p:extLst>
      <p:ext uri="{BB962C8B-B14F-4D97-AF65-F5344CB8AC3E}">
        <p14:creationId xmlns:p14="http://schemas.microsoft.com/office/powerpoint/2010/main" val="1696038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08" y="823122"/>
            <a:ext cx="7933182" cy="553998"/>
          </a:xfrm>
        </p:spPr>
        <p:txBody>
          <a:bodyPr/>
          <a:lstStyle/>
          <a:p>
            <a:pPr algn="ctr"/>
            <a:r>
              <a:rPr lang="en-US" sz="3600" b="1" dirty="0" err="1" smtClean="0">
                <a:latin typeface="Times New Roman" panose="02020603050405020304" pitchFamily="18" charset="0"/>
                <a:cs typeface="Times New Roman" panose="02020603050405020304" pitchFamily="18" charset="0"/>
              </a:rPr>
              <a:t>Kualifikimi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Mësuesve</a:t>
            </a:r>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2057400"/>
            <a:ext cx="10591800" cy="3877985"/>
          </a:xfrm>
          <a:prstGeom prst="rect">
            <a:avLst/>
          </a:prstGeom>
        </p:spPr>
        <p:txBody>
          <a:bodyPr wrap="square">
            <a:spAutoFit/>
          </a:bodyPr>
          <a:lstStyle/>
          <a:p>
            <a:pPr marL="342900" indent="-342900" algn="just">
              <a:lnSpc>
                <a:spcPct val="115000"/>
              </a:lnSpc>
              <a:spcAft>
                <a:spcPts val="1000"/>
              </a:spcAft>
              <a:buFont typeface="Wingdings" panose="05000000000000000000" pitchFamily="2" charset="2"/>
              <a:buChar char="v"/>
            </a:pPr>
            <a:r>
              <a:rPr lang="pl-PL" sz="2000" dirty="0">
                <a:solidFill>
                  <a:srgbClr val="000000"/>
                </a:solidFill>
                <a:latin typeface="Times New Roman"/>
                <a:ea typeface="Calibri"/>
                <a:cs typeface="Times New Roman"/>
              </a:rPr>
              <a:t>Në kohë  u punua  Udhëzimi i MAS ” Për  kriteret dhe procedurat e kualifikimit të mësuesve në sistemin arsimor parauniversitar për vitin shkollor 2014-2015”,  si dhe rregullorja përkatëse.</a:t>
            </a:r>
            <a:endParaRPr lang="en-US" sz="2000" dirty="0">
              <a:ea typeface="Calibri"/>
              <a:cs typeface="Times New Roman"/>
            </a:endParaRPr>
          </a:p>
          <a:p>
            <a:pPr marL="342900" indent="-342900" algn="just">
              <a:lnSpc>
                <a:spcPct val="115000"/>
              </a:lnSpc>
              <a:spcAft>
                <a:spcPts val="1000"/>
              </a:spcAft>
              <a:buFont typeface="Wingdings" panose="05000000000000000000" pitchFamily="2" charset="2"/>
              <a:buChar char="v"/>
            </a:pPr>
            <a:r>
              <a:rPr lang="pl-PL" sz="2000" dirty="0">
                <a:solidFill>
                  <a:srgbClr val="000000"/>
                </a:solidFill>
                <a:latin typeface="Times New Roman"/>
                <a:ea typeface="Calibri"/>
                <a:cs typeface="Times New Roman"/>
              </a:rPr>
              <a:t>Sektori i Kurrikulës dhe Cilësisë organizoi trajnime me të gjithë mësuesit sipas profileve për përgatitjen e portofolit të zhvillimit profesional, përgatitjen për provimin e kualifikimit sipas programeve të dërguara nga MAS.</a:t>
            </a:r>
            <a:endParaRPr lang="en-US" sz="2000" dirty="0">
              <a:ea typeface="Calibri"/>
              <a:cs typeface="Times New Roman"/>
            </a:endParaRPr>
          </a:p>
          <a:p>
            <a:pPr marL="342900" indent="-342900" algn="just">
              <a:lnSpc>
                <a:spcPct val="115000"/>
              </a:lnSpc>
              <a:spcAft>
                <a:spcPts val="1000"/>
              </a:spcAft>
              <a:buFont typeface="Wingdings" panose="05000000000000000000" pitchFamily="2" charset="2"/>
              <a:buChar char="v"/>
            </a:pPr>
            <a:r>
              <a:rPr lang="pl-PL" sz="2000" dirty="0">
                <a:solidFill>
                  <a:srgbClr val="000000"/>
                </a:solidFill>
                <a:latin typeface="Times New Roman"/>
                <a:ea typeface="Calibri"/>
                <a:cs typeface="Times New Roman"/>
              </a:rPr>
              <a:t>Në këtë proces morën pjesë 156 mësues dhe drejtues të arsimit parauniversitar në nivel qarku për t’u kualifikuar në këto kategori:</a:t>
            </a:r>
            <a:endParaRPr lang="en-US" sz="2000" dirty="0">
              <a:ea typeface="Calibri"/>
              <a:cs typeface="Times New Roman"/>
            </a:endParaRPr>
          </a:p>
          <a:p>
            <a:r>
              <a:rPr lang="en-US" sz="2000" dirty="0" smtClean="0">
                <a:latin typeface="Times New Roman"/>
                <a:ea typeface="Times New Roman"/>
                <a:cs typeface="Times New Roman"/>
              </a:rPr>
              <a:t>	a</a:t>
            </a:r>
            <a:r>
              <a:rPr lang="en-US" sz="2000" dirty="0">
                <a:latin typeface="Times New Roman"/>
                <a:ea typeface="Times New Roman"/>
                <a:cs typeface="Times New Roman"/>
              </a:rPr>
              <a:t>) </a:t>
            </a:r>
            <a:r>
              <a:rPr lang="en-US" sz="2000" dirty="0" err="1">
                <a:latin typeface="Times New Roman"/>
                <a:ea typeface="Times New Roman"/>
                <a:cs typeface="Times New Roman"/>
              </a:rPr>
              <a:t>Mësues</a:t>
            </a:r>
            <a:r>
              <a:rPr lang="en-US" sz="2000" dirty="0">
                <a:latin typeface="Times New Roman"/>
                <a:ea typeface="Times New Roman"/>
                <a:cs typeface="Times New Roman"/>
              </a:rPr>
              <a:t> </a:t>
            </a:r>
            <a:r>
              <a:rPr lang="en-US" sz="2000" dirty="0" err="1">
                <a:latin typeface="Times New Roman"/>
                <a:ea typeface="Times New Roman"/>
                <a:cs typeface="Times New Roman"/>
              </a:rPr>
              <a:t>i</a:t>
            </a:r>
            <a:r>
              <a:rPr lang="en-US" sz="2000" dirty="0">
                <a:latin typeface="Times New Roman"/>
                <a:ea typeface="Times New Roman"/>
                <a:cs typeface="Times New Roman"/>
              </a:rPr>
              <a:t> </a:t>
            </a:r>
            <a:r>
              <a:rPr lang="en-US" sz="2000" dirty="0" err="1">
                <a:latin typeface="Times New Roman"/>
                <a:ea typeface="Times New Roman"/>
                <a:cs typeface="Times New Roman"/>
              </a:rPr>
              <a:t>kualifikuar</a:t>
            </a:r>
            <a:r>
              <a:rPr lang="en-US" sz="2000" dirty="0">
                <a:latin typeface="Times New Roman"/>
                <a:ea typeface="Times New Roman"/>
                <a:cs typeface="Times New Roman"/>
              </a:rPr>
              <a:t> </a:t>
            </a:r>
            <a:r>
              <a:rPr lang="en-US" sz="2000" dirty="0" err="1">
                <a:latin typeface="Times New Roman"/>
                <a:ea typeface="Times New Roman"/>
                <a:cs typeface="Times New Roman"/>
              </a:rPr>
              <a:t>për</a:t>
            </a:r>
            <a:r>
              <a:rPr lang="en-US" sz="2000" dirty="0">
                <a:latin typeface="Times New Roman"/>
                <a:ea typeface="Times New Roman"/>
                <a:cs typeface="Times New Roman"/>
              </a:rPr>
              <a:t> </a:t>
            </a:r>
            <a:r>
              <a:rPr lang="en-US" sz="2000" dirty="0" err="1">
                <a:latin typeface="Times New Roman"/>
                <a:ea typeface="Times New Roman"/>
                <a:cs typeface="Times New Roman"/>
              </a:rPr>
              <a:t>kategorinë</a:t>
            </a:r>
            <a:r>
              <a:rPr lang="en-US" sz="2000" dirty="0">
                <a:latin typeface="Times New Roman"/>
                <a:ea typeface="Times New Roman"/>
                <a:cs typeface="Times New Roman"/>
              </a:rPr>
              <a:t> III (5 </a:t>
            </a:r>
            <a:r>
              <a:rPr lang="en-US" sz="2000" dirty="0" err="1">
                <a:latin typeface="Times New Roman"/>
                <a:ea typeface="Times New Roman"/>
                <a:cs typeface="Times New Roman"/>
              </a:rPr>
              <a:t>vjet</a:t>
            </a:r>
            <a:r>
              <a:rPr lang="en-US" sz="2000" dirty="0">
                <a:latin typeface="Times New Roman"/>
                <a:ea typeface="Times New Roman"/>
                <a:cs typeface="Times New Roman"/>
              </a:rPr>
              <a:t> </a:t>
            </a:r>
            <a:r>
              <a:rPr lang="en-US" sz="2000" dirty="0" err="1">
                <a:latin typeface="Times New Roman"/>
                <a:ea typeface="Times New Roman"/>
                <a:cs typeface="Times New Roman"/>
              </a:rPr>
              <a:t>punë</a:t>
            </a:r>
            <a:r>
              <a:rPr lang="en-US" sz="2000" dirty="0">
                <a:latin typeface="Times New Roman"/>
                <a:ea typeface="Times New Roman"/>
                <a:cs typeface="Times New Roman"/>
              </a:rPr>
              <a:t>)</a:t>
            </a:r>
            <a:endParaRPr lang="en-US" sz="2000" dirty="0">
              <a:ea typeface="Times New Roman"/>
              <a:cs typeface="Times New Roman"/>
            </a:endParaRPr>
          </a:p>
          <a:p>
            <a:r>
              <a:rPr lang="en-US" sz="2000" dirty="0" smtClean="0">
                <a:latin typeface="Times New Roman"/>
                <a:ea typeface="Times New Roman"/>
                <a:cs typeface="Times New Roman"/>
              </a:rPr>
              <a:t>	b</a:t>
            </a:r>
            <a:r>
              <a:rPr lang="en-US" sz="2000" dirty="0">
                <a:latin typeface="Times New Roman"/>
                <a:ea typeface="Times New Roman"/>
                <a:cs typeface="Times New Roman"/>
              </a:rPr>
              <a:t>) </a:t>
            </a:r>
            <a:r>
              <a:rPr lang="en-US" sz="2000" dirty="0" err="1">
                <a:latin typeface="Times New Roman"/>
                <a:ea typeface="Times New Roman"/>
                <a:cs typeface="Times New Roman"/>
              </a:rPr>
              <a:t>Mësues</a:t>
            </a:r>
            <a:r>
              <a:rPr lang="en-US" sz="2000" dirty="0">
                <a:latin typeface="Times New Roman"/>
                <a:ea typeface="Times New Roman"/>
                <a:cs typeface="Times New Roman"/>
              </a:rPr>
              <a:t> specialist </a:t>
            </a:r>
            <a:r>
              <a:rPr lang="en-US" sz="2000" dirty="0" err="1">
                <a:latin typeface="Times New Roman"/>
                <a:ea typeface="Times New Roman"/>
                <a:cs typeface="Times New Roman"/>
              </a:rPr>
              <a:t>për</a:t>
            </a:r>
            <a:r>
              <a:rPr lang="en-US" sz="2000" dirty="0">
                <a:latin typeface="Times New Roman"/>
                <a:ea typeface="Times New Roman"/>
                <a:cs typeface="Times New Roman"/>
              </a:rPr>
              <a:t> </a:t>
            </a:r>
            <a:r>
              <a:rPr lang="en-US" sz="2000" dirty="0" err="1">
                <a:latin typeface="Times New Roman"/>
                <a:ea typeface="Times New Roman"/>
                <a:cs typeface="Times New Roman"/>
              </a:rPr>
              <a:t>kategorinë</a:t>
            </a:r>
            <a:r>
              <a:rPr lang="en-US" sz="2000" dirty="0">
                <a:latin typeface="Times New Roman"/>
                <a:ea typeface="Times New Roman"/>
                <a:cs typeface="Times New Roman"/>
              </a:rPr>
              <a:t> II (10 </a:t>
            </a:r>
            <a:r>
              <a:rPr lang="en-US" sz="2000" dirty="0" err="1">
                <a:latin typeface="Times New Roman"/>
                <a:ea typeface="Times New Roman"/>
                <a:cs typeface="Times New Roman"/>
              </a:rPr>
              <a:t>vjet</a:t>
            </a:r>
            <a:r>
              <a:rPr lang="en-US" sz="2000" dirty="0">
                <a:latin typeface="Times New Roman"/>
                <a:ea typeface="Times New Roman"/>
                <a:cs typeface="Times New Roman"/>
              </a:rPr>
              <a:t> </a:t>
            </a:r>
            <a:r>
              <a:rPr lang="en-US" sz="2000" dirty="0" err="1">
                <a:latin typeface="Times New Roman"/>
                <a:ea typeface="Times New Roman"/>
                <a:cs typeface="Times New Roman"/>
              </a:rPr>
              <a:t>punë</a:t>
            </a:r>
            <a:r>
              <a:rPr lang="en-US" sz="2000" dirty="0">
                <a:latin typeface="Times New Roman"/>
                <a:ea typeface="Times New Roman"/>
                <a:cs typeface="Times New Roman"/>
              </a:rPr>
              <a:t>)</a:t>
            </a:r>
            <a:endParaRPr lang="en-US" sz="2000" dirty="0">
              <a:ea typeface="Times New Roman"/>
              <a:cs typeface="Times New Roman"/>
            </a:endParaRPr>
          </a:p>
          <a:p>
            <a:r>
              <a:rPr lang="en-US" sz="2000" dirty="0" smtClean="0">
                <a:latin typeface="Times New Roman"/>
                <a:ea typeface="Times New Roman"/>
                <a:cs typeface="Times New Roman"/>
              </a:rPr>
              <a:t>	c</a:t>
            </a:r>
            <a:r>
              <a:rPr lang="en-US" sz="2000" dirty="0">
                <a:latin typeface="Times New Roman"/>
                <a:ea typeface="Times New Roman"/>
                <a:cs typeface="Times New Roman"/>
              </a:rPr>
              <a:t>) </a:t>
            </a:r>
            <a:r>
              <a:rPr lang="en-US" sz="2000" dirty="0" err="1">
                <a:latin typeface="Times New Roman"/>
                <a:ea typeface="Times New Roman"/>
                <a:cs typeface="Times New Roman"/>
              </a:rPr>
              <a:t>Mësues</a:t>
            </a:r>
            <a:r>
              <a:rPr lang="en-US" sz="2000" dirty="0">
                <a:latin typeface="Times New Roman"/>
                <a:ea typeface="Times New Roman"/>
                <a:cs typeface="Times New Roman"/>
              </a:rPr>
              <a:t> </a:t>
            </a:r>
            <a:r>
              <a:rPr lang="en-US" sz="2000" dirty="0" err="1">
                <a:latin typeface="Times New Roman"/>
                <a:ea typeface="Times New Roman"/>
                <a:cs typeface="Times New Roman"/>
              </a:rPr>
              <a:t>mjeshtër</a:t>
            </a:r>
            <a:r>
              <a:rPr lang="en-US" sz="2000" dirty="0">
                <a:latin typeface="Times New Roman"/>
                <a:ea typeface="Times New Roman"/>
                <a:cs typeface="Times New Roman"/>
              </a:rPr>
              <a:t> </a:t>
            </a:r>
            <a:r>
              <a:rPr lang="en-US" sz="2000" dirty="0" err="1">
                <a:latin typeface="Times New Roman"/>
                <a:ea typeface="Times New Roman"/>
                <a:cs typeface="Times New Roman"/>
              </a:rPr>
              <a:t>për</a:t>
            </a:r>
            <a:r>
              <a:rPr lang="en-US" sz="2000" dirty="0">
                <a:latin typeface="Times New Roman"/>
                <a:ea typeface="Times New Roman"/>
                <a:cs typeface="Times New Roman"/>
              </a:rPr>
              <a:t> </a:t>
            </a:r>
            <a:r>
              <a:rPr lang="en-US" sz="2000" dirty="0" err="1">
                <a:latin typeface="Times New Roman"/>
                <a:ea typeface="Times New Roman"/>
                <a:cs typeface="Times New Roman"/>
              </a:rPr>
              <a:t>kategorinë</a:t>
            </a:r>
            <a:r>
              <a:rPr lang="en-US" sz="2000" dirty="0">
                <a:latin typeface="Times New Roman"/>
                <a:ea typeface="Times New Roman"/>
                <a:cs typeface="Times New Roman"/>
              </a:rPr>
              <a:t> I (20 </a:t>
            </a:r>
            <a:r>
              <a:rPr lang="en-US" sz="2000" dirty="0" err="1">
                <a:latin typeface="Times New Roman"/>
                <a:ea typeface="Times New Roman"/>
                <a:cs typeface="Times New Roman"/>
              </a:rPr>
              <a:t>vjet</a:t>
            </a:r>
            <a:r>
              <a:rPr lang="en-US" sz="2000" dirty="0">
                <a:latin typeface="Times New Roman"/>
                <a:ea typeface="Times New Roman"/>
                <a:cs typeface="Times New Roman"/>
              </a:rPr>
              <a:t> </a:t>
            </a:r>
            <a:r>
              <a:rPr lang="en-US" sz="2000" dirty="0" err="1">
                <a:latin typeface="Times New Roman"/>
                <a:ea typeface="Times New Roman"/>
                <a:cs typeface="Times New Roman"/>
              </a:rPr>
              <a:t>punë</a:t>
            </a:r>
            <a:r>
              <a:rPr lang="en-US" sz="2000" dirty="0">
                <a:latin typeface="Times New Roman"/>
                <a:ea typeface="Times New Roman"/>
                <a:cs typeface="Times New Roman"/>
              </a:rPr>
              <a:t>)</a:t>
            </a:r>
            <a:endParaRPr lang="en-US" sz="2000" dirty="0">
              <a:ea typeface="Times New Roman"/>
              <a:cs typeface="Times New Roman"/>
            </a:endParaRPr>
          </a:p>
        </p:txBody>
      </p:sp>
    </p:spTree>
    <p:extLst>
      <p:ext uri="{BB962C8B-B14F-4D97-AF65-F5344CB8AC3E}">
        <p14:creationId xmlns:p14="http://schemas.microsoft.com/office/powerpoint/2010/main" val="3735494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10820400" cy="2123658"/>
          </a:xfrm>
        </p:spPr>
        <p:txBody>
          <a:bodyPr/>
          <a:lstStyle/>
          <a:p>
            <a:pPr marL="0" marR="0" algn="ctr">
              <a:lnSpc>
                <a:spcPct val="115000"/>
              </a:lnSpc>
              <a:spcBef>
                <a:spcPts val="0"/>
              </a:spcBef>
              <a:spcAft>
                <a:spcPts val="0"/>
              </a:spcAft>
            </a:pPr>
            <a:r>
              <a:rPr lang="en-US" sz="3600" b="1" dirty="0" smtClean="0">
                <a:solidFill>
                  <a:srgbClr val="000000"/>
                </a:solidFill>
                <a:latin typeface="Times New Roman"/>
                <a:ea typeface="Calibri"/>
                <a:cs typeface="Times New Roman"/>
              </a:rPr>
              <a:t>I. </a:t>
            </a:r>
            <a:r>
              <a:rPr lang="en-US" sz="3600" b="1" dirty="0" err="1" smtClean="0">
                <a:solidFill>
                  <a:srgbClr val="000000"/>
                </a:solidFill>
                <a:latin typeface="Times New Roman"/>
                <a:ea typeface="Calibri"/>
                <a:cs typeface="Times New Roman"/>
              </a:rPr>
              <a:t>Pjesëmarrja</a:t>
            </a:r>
            <a:r>
              <a:rPr lang="en-US" sz="3600" b="1" dirty="0" smtClean="0">
                <a:solidFill>
                  <a:srgbClr val="000000"/>
                </a:solidFill>
                <a:latin typeface="Times New Roman"/>
                <a:ea typeface="Calibri"/>
                <a:cs typeface="Times New Roman"/>
              </a:rPr>
              <a:t> </a:t>
            </a:r>
            <a:r>
              <a:rPr lang="en-US" sz="3600" b="1" dirty="0" err="1" smtClean="0">
                <a:solidFill>
                  <a:srgbClr val="000000"/>
                </a:solidFill>
                <a:latin typeface="Times New Roman"/>
                <a:ea typeface="Calibri"/>
                <a:cs typeface="Times New Roman"/>
              </a:rPr>
              <a:t>në</a:t>
            </a:r>
            <a:r>
              <a:rPr lang="en-US" sz="3600" b="1" dirty="0" smtClean="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kualifikim</a:t>
            </a:r>
            <a:r>
              <a:rPr lang="en-US" sz="3600"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kundrejt</a:t>
            </a:r>
            <a:r>
              <a:rPr lang="en-US" sz="3600" b="1" dirty="0">
                <a:solidFill>
                  <a:srgbClr val="000000"/>
                </a:solidFill>
                <a:latin typeface="Times New Roman"/>
                <a:ea typeface="Calibri"/>
                <a:cs typeface="Times New Roman"/>
              </a:rPr>
              <a:t> </a:t>
            </a:r>
            <a:r>
              <a:rPr lang="en-US" sz="3600" b="1" dirty="0" err="1" smtClean="0">
                <a:solidFill>
                  <a:srgbClr val="000000"/>
                </a:solidFill>
                <a:latin typeface="Times New Roman"/>
                <a:ea typeface="Calibri"/>
                <a:cs typeface="Times New Roman"/>
              </a:rPr>
              <a:t>kategorive</a:t>
            </a:r>
            <a:r>
              <a:rPr lang="en-US" sz="3600" b="1" dirty="0" smtClean="0">
                <a:solidFill>
                  <a:srgbClr val="000000"/>
                </a:solidFill>
                <a:latin typeface="Times New Roman"/>
                <a:ea typeface="Calibri"/>
                <a:cs typeface="Times New Roman"/>
              </a:rPr>
              <a:t/>
            </a:r>
            <a:br>
              <a:rPr lang="en-US" sz="3600" b="1" dirty="0" smtClean="0">
                <a:solidFill>
                  <a:srgbClr val="000000"/>
                </a:solidFill>
                <a:latin typeface="Times New Roman"/>
                <a:ea typeface="Calibri"/>
                <a:cs typeface="Times New Roman"/>
              </a:rPr>
            </a:br>
            <a:r>
              <a:rPr lang="en-US" sz="4000" dirty="0">
                <a:latin typeface="Calibri"/>
                <a:ea typeface="Calibri"/>
                <a:cs typeface="Times New Roman"/>
              </a:rPr>
              <a:t/>
            </a:r>
            <a:br>
              <a:rPr lang="en-US" sz="4000" dirty="0">
                <a:latin typeface="Calibri"/>
                <a:ea typeface="Calibri"/>
                <a:cs typeface="Times New Roman"/>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65246376"/>
              </p:ext>
            </p:extLst>
          </p:nvPr>
        </p:nvGraphicFramePr>
        <p:xfrm>
          <a:off x="990600" y="3124200"/>
          <a:ext cx="4724400" cy="2926079"/>
        </p:xfrm>
        <a:graphic>
          <a:graphicData uri="http://schemas.openxmlformats.org/drawingml/2006/table">
            <a:tbl>
              <a:tblPr firstRow="1" firstCol="1" bandRow="1"/>
              <a:tblGrid>
                <a:gridCol w="1981200"/>
                <a:gridCol w="1295400"/>
                <a:gridCol w="1447800"/>
              </a:tblGrid>
              <a:tr h="627019">
                <a:tc>
                  <a:txBody>
                    <a:bodyPr/>
                    <a:lstStyle/>
                    <a:p>
                      <a:pPr marL="0" marR="0">
                        <a:lnSpc>
                          <a:spcPct val="115000"/>
                        </a:lnSpc>
                        <a:spcBef>
                          <a:spcPts val="0"/>
                        </a:spcBef>
                        <a:spcAft>
                          <a:spcPts val="0"/>
                        </a:spcAft>
                      </a:pPr>
                      <a:r>
                        <a:rPr lang="en-US" sz="1800" b="1" dirty="0" err="1" smtClean="0">
                          <a:solidFill>
                            <a:srgbClr val="000000"/>
                          </a:solidFill>
                          <a:effectLst/>
                          <a:latin typeface="Times New Roman"/>
                          <a:ea typeface="Times New Roman"/>
                          <a:cs typeface="Times New Roman"/>
                        </a:rPr>
                        <a:t>Kategoria</a:t>
                      </a:r>
                      <a:r>
                        <a:rPr lang="en-US" sz="1200" b="1" dirty="0" smtClean="0">
                          <a:solidFill>
                            <a:srgbClr val="000000"/>
                          </a:solidFill>
                          <a:effectLst/>
                          <a:latin typeface="Times New Roman"/>
                          <a:ea typeface="Times New Roman"/>
                          <a:cs typeface="Times New Roman"/>
                        </a:rPr>
                        <a:t> </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err="1" smtClean="0">
                          <a:solidFill>
                            <a:srgbClr val="000000"/>
                          </a:solidFill>
                          <a:effectLst/>
                          <a:latin typeface="Times New Roman"/>
                          <a:ea typeface="Times New Roman"/>
                          <a:cs typeface="Times New Roman"/>
                        </a:rPr>
                        <a:t>Pjesëmarrja</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err="1" smtClean="0">
                          <a:solidFill>
                            <a:srgbClr val="000000"/>
                          </a:solidFill>
                          <a:effectLst/>
                          <a:latin typeface="Times New Roman"/>
                          <a:ea typeface="Times New Roman"/>
                          <a:cs typeface="Times New Roman"/>
                        </a:rPr>
                        <a:t>Pjesëmarrja</a:t>
                      </a:r>
                      <a:r>
                        <a:rPr lang="en-US" sz="1600" b="1" dirty="0" smtClean="0">
                          <a:solidFill>
                            <a:srgbClr val="000000"/>
                          </a:solidFill>
                          <a:effectLst/>
                          <a:latin typeface="Times New Roman"/>
                          <a:ea typeface="Times New Roman"/>
                          <a:cs typeface="Times New Roman"/>
                        </a:rPr>
                        <a:t>  </a:t>
                      </a:r>
                      <a:r>
                        <a:rPr lang="en-US" sz="1600" b="1" dirty="0" err="1" smtClean="0">
                          <a:solidFill>
                            <a:srgbClr val="000000"/>
                          </a:solidFill>
                          <a:effectLst/>
                          <a:latin typeface="Times New Roman"/>
                          <a:ea typeface="Times New Roman"/>
                          <a:cs typeface="Times New Roman"/>
                        </a:rPr>
                        <a:t>në</a:t>
                      </a:r>
                      <a:r>
                        <a:rPr lang="en-US" sz="1600" b="1" dirty="0" smtClean="0">
                          <a:solidFill>
                            <a:srgbClr val="000000"/>
                          </a:solidFill>
                          <a:effectLst/>
                          <a:latin typeface="Times New Roman"/>
                          <a:ea typeface="Times New Roman"/>
                          <a:cs typeface="Times New Roman"/>
                        </a:rPr>
                        <a:t> </a:t>
                      </a:r>
                      <a:r>
                        <a:rPr lang="en-US" sz="1600" b="1" dirty="0" err="1" smtClean="0">
                          <a:solidFill>
                            <a:srgbClr val="000000"/>
                          </a:solidFill>
                          <a:effectLst/>
                          <a:latin typeface="Times New Roman"/>
                          <a:ea typeface="Times New Roman"/>
                          <a:cs typeface="Times New Roman"/>
                        </a:rPr>
                        <a:t>përqindje</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74765">
                <a:tc>
                  <a:txBody>
                    <a:bodyPr/>
                    <a:lstStyle/>
                    <a:p>
                      <a:pPr marL="0" marR="0">
                        <a:lnSpc>
                          <a:spcPct val="115000"/>
                        </a:lnSpc>
                        <a:spcBef>
                          <a:spcPts val="0"/>
                        </a:spcBef>
                        <a:spcAft>
                          <a:spcPts val="0"/>
                        </a:spcAft>
                      </a:pPr>
                      <a:r>
                        <a:rPr lang="en-US" sz="1800" b="1" dirty="0" err="1" smtClean="0">
                          <a:solidFill>
                            <a:srgbClr val="000000"/>
                          </a:solidFill>
                          <a:effectLst/>
                          <a:latin typeface="Times New Roman"/>
                          <a:ea typeface="Times New Roman"/>
                          <a:cs typeface="Times New Roman"/>
                        </a:rPr>
                        <a:t>Kategoria</a:t>
                      </a:r>
                      <a:r>
                        <a:rPr lang="en-US" sz="1800" b="1" dirty="0" smtClean="0">
                          <a:solidFill>
                            <a:srgbClr val="000000"/>
                          </a:solidFill>
                          <a:effectLst/>
                          <a:latin typeface="Times New Roman"/>
                          <a:ea typeface="Times New Roman"/>
                          <a:cs typeface="Times New Roman"/>
                        </a:rPr>
                        <a:t> I</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62</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40%</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574765">
                <a:tc>
                  <a:txBody>
                    <a:bodyPr/>
                    <a:lstStyle/>
                    <a:p>
                      <a:pPr marL="0" marR="0">
                        <a:lnSpc>
                          <a:spcPct val="115000"/>
                        </a:lnSpc>
                        <a:spcBef>
                          <a:spcPts val="0"/>
                        </a:spcBef>
                        <a:spcAft>
                          <a:spcPts val="0"/>
                        </a:spcAft>
                      </a:pPr>
                      <a:r>
                        <a:rPr lang="en-US" sz="1800" b="1" dirty="0" err="1" smtClean="0">
                          <a:solidFill>
                            <a:srgbClr val="000000"/>
                          </a:solidFill>
                          <a:effectLst/>
                          <a:latin typeface="Times New Roman"/>
                          <a:ea typeface="Times New Roman"/>
                          <a:cs typeface="Times New Roman"/>
                        </a:rPr>
                        <a:t>Kategoria</a:t>
                      </a:r>
                      <a:r>
                        <a:rPr lang="en-US" sz="1800" b="1" dirty="0" smtClean="0">
                          <a:solidFill>
                            <a:srgbClr val="000000"/>
                          </a:solidFill>
                          <a:effectLst/>
                          <a:latin typeface="Times New Roman"/>
                          <a:ea typeface="Times New Roman"/>
                          <a:cs typeface="Times New Roman"/>
                        </a:rPr>
                        <a:t> II</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39</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25%</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74765">
                <a:tc>
                  <a:txBody>
                    <a:bodyPr/>
                    <a:lstStyle/>
                    <a:p>
                      <a:pPr marL="0" marR="0">
                        <a:lnSpc>
                          <a:spcPct val="115000"/>
                        </a:lnSpc>
                        <a:spcBef>
                          <a:spcPts val="0"/>
                        </a:spcBef>
                        <a:spcAft>
                          <a:spcPts val="0"/>
                        </a:spcAft>
                      </a:pPr>
                      <a:r>
                        <a:rPr lang="en-US" sz="1800" b="1" dirty="0" err="1" smtClean="0">
                          <a:solidFill>
                            <a:srgbClr val="000000"/>
                          </a:solidFill>
                          <a:effectLst/>
                          <a:latin typeface="Times New Roman"/>
                          <a:ea typeface="Times New Roman"/>
                          <a:cs typeface="Times New Roman"/>
                        </a:rPr>
                        <a:t>Kategoria</a:t>
                      </a:r>
                      <a:r>
                        <a:rPr lang="en-US" sz="1800" b="1" dirty="0" smtClean="0">
                          <a:solidFill>
                            <a:srgbClr val="000000"/>
                          </a:solidFill>
                          <a:effectLst/>
                          <a:latin typeface="Times New Roman"/>
                          <a:ea typeface="Times New Roman"/>
                          <a:cs typeface="Times New Roman"/>
                        </a:rPr>
                        <a:t> III</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55</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35%</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574765">
                <a:tc>
                  <a:txBody>
                    <a:bodyPr/>
                    <a:lstStyle/>
                    <a:p>
                      <a:pPr marL="0" marR="0">
                        <a:lnSpc>
                          <a:spcPct val="115000"/>
                        </a:lnSpc>
                        <a:spcBef>
                          <a:spcPts val="0"/>
                        </a:spcBef>
                        <a:spcAft>
                          <a:spcPts val="0"/>
                        </a:spcAft>
                      </a:pPr>
                      <a:r>
                        <a:rPr lang="en-US" sz="1800" b="1" dirty="0" err="1" smtClean="0">
                          <a:solidFill>
                            <a:srgbClr val="000000"/>
                          </a:solidFill>
                          <a:effectLst/>
                          <a:latin typeface="Times New Roman"/>
                          <a:ea typeface="Times New Roman"/>
                          <a:cs typeface="Times New Roman"/>
                        </a:rPr>
                        <a:t>Gjithsej</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a:ea typeface="Times New Roman"/>
                          <a:cs typeface="Times New Roman"/>
                        </a:rPr>
                        <a:t>156</a:t>
                      </a:r>
                      <a:endParaRPr lang="en-US" sz="18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100%</a:t>
                      </a:r>
                      <a:endParaRPr lang="en-US"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Chart 3"/>
          <p:cNvGraphicFramePr/>
          <p:nvPr>
            <p:extLst>
              <p:ext uri="{D42A27DB-BD31-4B8C-83A1-F6EECF244321}">
                <p14:modId xmlns:p14="http://schemas.microsoft.com/office/powerpoint/2010/main" val="1677290525"/>
              </p:ext>
            </p:extLst>
          </p:nvPr>
        </p:nvGraphicFramePr>
        <p:xfrm>
          <a:off x="5791200" y="2971800"/>
          <a:ext cx="5715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62000" y="1676400"/>
            <a:ext cx="10820400" cy="1323439"/>
          </a:xfrm>
          <a:prstGeom prst="rect">
            <a:avLst/>
          </a:prstGeom>
        </p:spPr>
        <p:txBody>
          <a:bodyPr wrap="square">
            <a:spAutoFit/>
          </a:bodyPr>
          <a:lstStyle/>
          <a:p>
            <a:r>
              <a:rPr lang="en-US" sz="2000" dirty="0">
                <a:solidFill>
                  <a:srgbClr val="000000"/>
                </a:solidFill>
                <a:latin typeface="Times New Roman"/>
                <a:ea typeface="Calibri"/>
              </a:rPr>
              <a:t>IZHA </a:t>
            </a:r>
            <a:r>
              <a:rPr lang="en-US" sz="2000" dirty="0" err="1">
                <a:solidFill>
                  <a:srgbClr val="000000"/>
                </a:solidFill>
                <a:latin typeface="Times New Roman"/>
                <a:ea typeface="Calibri"/>
              </a:rPr>
              <a:t>në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bashkëpunim</a:t>
            </a:r>
            <a:r>
              <a:rPr lang="en-US" sz="2000" dirty="0">
                <a:solidFill>
                  <a:srgbClr val="000000"/>
                </a:solidFill>
                <a:latin typeface="Times New Roman"/>
                <a:ea typeface="Calibri"/>
              </a:rPr>
              <a:t> me DAR-in </a:t>
            </a:r>
            <a:r>
              <a:rPr lang="en-US" sz="2000" dirty="0" err="1">
                <a:solidFill>
                  <a:srgbClr val="000000"/>
                </a:solidFill>
                <a:latin typeface="Times New Roman"/>
                <a:ea typeface="Calibri"/>
              </a:rPr>
              <a:t>menaxhoi</a:t>
            </a:r>
            <a:r>
              <a:rPr lang="en-US" sz="2000" dirty="0">
                <a:solidFill>
                  <a:srgbClr val="000000"/>
                </a:solidFill>
                <a:latin typeface="Times New Roman"/>
                <a:ea typeface="Calibri"/>
              </a:rPr>
              <a:t> </a:t>
            </a:r>
            <a:r>
              <a:rPr lang="en-US" sz="2000" dirty="0" err="1">
                <a:solidFill>
                  <a:srgbClr val="000000"/>
                </a:solidFill>
                <a:latin typeface="Times New Roman"/>
                <a:ea typeface="Calibri"/>
              </a:rPr>
              <a:t>dhe</a:t>
            </a:r>
            <a:r>
              <a:rPr lang="en-US" sz="2000" dirty="0">
                <a:solidFill>
                  <a:srgbClr val="000000"/>
                </a:solidFill>
                <a:latin typeface="Times New Roman"/>
                <a:ea typeface="Calibri"/>
              </a:rPr>
              <a:t> </a:t>
            </a:r>
            <a:r>
              <a:rPr lang="en-US" sz="2000" dirty="0" err="1">
                <a:solidFill>
                  <a:srgbClr val="000000"/>
                </a:solidFill>
                <a:latin typeface="Times New Roman"/>
                <a:ea typeface="Calibri"/>
              </a:rPr>
              <a:t>monitoroi</a:t>
            </a:r>
            <a:r>
              <a:rPr lang="en-US" sz="2000" dirty="0">
                <a:solidFill>
                  <a:srgbClr val="000000"/>
                </a:solidFill>
                <a:latin typeface="Times New Roman"/>
                <a:ea typeface="Calibri"/>
              </a:rPr>
              <a:t> </a:t>
            </a:r>
            <a:r>
              <a:rPr lang="en-US" sz="2000" dirty="0" err="1">
                <a:solidFill>
                  <a:srgbClr val="000000"/>
                </a:solidFill>
                <a:latin typeface="Times New Roman"/>
                <a:ea typeface="Calibri"/>
              </a:rPr>
              <a:t>procesin</a:t>
            </a:r>
            <a:r>
              <a:rPr lang="en-US" sz="2000" dirty="0">
                <a:solidFill>
                  <a:srgbClr val="000000"/>
                </a:solidFill>
                <a:latin typeface="Times New Roman"/>
                <a:ea typeface="Calibri"/>
              </a:rPr>
              <a:t> e </a:t>
            </a:r>
            <a:r>
              <a:rPr lang="en-US" sz="2000" dirty="0" err="1">
                <a:solidFill>
                  <a:srgbClr val="000000"/>
                </a:solidFill>
                <a:latin typeface="Times New Roman"/>
                <a:ea typeface="Calibri"/>
              </a:rPr>
              <a:t>administrimit</a:t>
            </a:r>
            <a:r>
              <a:rPr lang="en-US" sz="2000" dirty="0">
                <a:solidFill>
                  <a:srgbClr val="000000"/>
                </a:solidFill>
                <a:latin typeface="Times New Roman"/>
                <a:ea typeface="Calibri"/>
              </a:rPr>
              <a:t> </a:t>
            </a:r>
            <a:r>
              <a:rPr lang="en-US" sz="2000" dirty="0" err="1">
                <a:solidFill>
                  <a:srgbClr val="000000"/>
                </a:solidFill>
                <a:latin typeface="Times New Roman"/>
                <a:ea typeface="Calibri"/>
              </a:rPr>
              <a:t>të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testimit</a:t>
            </a:r>
            <a:r>
              <a:rPr lang="en-US" sz="2000" dirty="0">
                <a:solidFill>
                  <a:srgbClr val="000000"/>
                </a:solidFill>
                <a:latin typeface="Times New Roman"/>
                <a:ea typeface="Calibri"/>
              </a:rPr>
              <a:t> </a:t>
            </a:r>
            <a:r>
              <a:rPr lang="en-US" sz="2000" dirty="0" err="1">
                <a:solidFill>
                  <a:srgbClr val="000000"/>
                </a:solidFill>
                <a:latin typeface="Times New Roman"/>
                <a:ea typeface="Calibri"/>
              </a:rPr>
              <a:t>të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mësuesve</a:t>
            </a:r>
            <a:r>
              <a:rPr lang="en-US" sz="2000" dirty="0">
                <a:solidFill>
                  <a:srgbClr val="000000"/>
                </a:solidFill>
                <a:latin typeface="Times New Roman"/>
                <a:ea typeface="Calibri"/>
              </a:rPr>
              <a:t>. </a:t>
            </a:r>
            <a:r>
              <a:rPr lang="en-US" sz="2000" dirty="0" err="1">
                <a:solidFill>
                  <a:srgbClr val="000000"/>
                </a:solidFill>
                <a:latin typeface="Times New Roman"/>
                <a:ea typeface="Calibri"/>
              </a:rPr>
              <a:t>Mësuesit</a:t>
            </a:r>
            <a:r>
              <a:rPr lang="en-US" sz="2000" dirty="0">
                <a:solidFill>
                  <a:srgbClr val="000000"/>
                </a:solidFill>
                <a:latin typeface="Times New Roman"/>
                <a:ea typeface="Calibri"/>
              </a:rPr>
              <a:t> e DAR-</a:t>
            </a:r>
            <a:r>
              <a:rPr lang="en-US" sz="2000" dirty="0" err="1">
                <a:solidFill>
                  <a:srgbClr val="000000"/>
                </a:solidFill>
                <a:latin typeface="Times New Roman"/>
                <a:ea typeface="Calibri"/>
              </a:rPr>
              <a:t>ve</a:t>
            </a:r>
            <a:r>
              <a:rPr lang="en-US" sz="2000" dirty="0">
                <a:solidFill>
                  <a:srgbClr val="000000"/>
                </a:solidFill>
                <a:latin typeface="Times New Roman"/>
                <a:ea typeface="Calibri"/>
              </a:rPr>
              <a:t> </a:t>
            </a:r>
            <a:r>
              <a:rPr lang="en-US" sz="2000" dirty="0" err="1">
                <a:solidFill>
                  <a:srgbClr val="000000"/>
                </a:solidFill>
                <a:latin typeface="Times New Roman"/>
                <a:ea typeface="Calibri"/>
              </a:rPr>
              <a:t>që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iu</a:t>
            </a:r>
            <a:r>
              <a:rPr lang="en-US" sz="2000" dirty="0">
                <a:solidFill>
                  <a:srgbClr val="000000"/>
                </a:solidFill>
                <a:latin typeface="Times New Roman"/>
                <a:ea typeface="Calibri"/>
              </a:rPr>
              <a:t> </a:t>
            </a:r>
            <a:r>
              <a:rPr lang="en-US" sz="2000" dirty="0" err="1">
                <a:solidFill>
                  <a:srgbClr val="000000"/>
                </a:solidFill>
                <a:latin typeface="Times New Roman"/>
                <a:ea typeface="Calibri"/>
              </a:rPr>
              <a:t>nënshtruan</a:t>
            </a:r>
            <a:r>
              <a:rPr lang="en-US" sz="2000" dirty="0">
                <a:solidFill>
                  <a:srgbClr val="000000"/>
                </a:solidFill>
                <a:latin typeface="Times New Roman"/>
                <a:ea typeface="Calibri"/>
              </a:rPr>
              <a:t> </a:t>
            </a:r>
            <a:r>
              <a:rPr lang="en-US" sz="2000" dirty="0" err="1">
                <a:solidFill>
                  <a:srgbClr val="000000"/>
                </a:solidFill>
                <a:latin typeface="Times New Roman"/>
                <a:ea typeface="Calibri"/>
              </a:rPr>
              <a:t>testimit</a:t>
            </a:r>
            <a:r>
              <a:rPr lang="en-US" sz="2000" dirty="0">
                <a:solidFill>
                  <a:srgbClr val="000000"/>
                </a:solidFill>
                <a:latin typeface="Times New Roman"/>
                <a:ea typeface="Calibri"/>
              </a:rPr>
              <a:t> u </a:t>
            </a:r>
            <a:r>
              <a:rPr lang="en-US" sz="2000" dirty="0" err="1">
                <a:solidFill>
                  <a:srgbClr val="000000"/>
                </a:solidFill>
                <a:latin typeface="Times New Roman"/>
                <a:ea typeface="Calibri"/>
              </a:rPr>
              <a:t>vendosën</a:t>
            </a:r>
            <a:r>
              <a:rPr lang="en-US" sz="2000" dirty="0">
                <a:solidFill>
                  <a:srgbClr val="000000"/>
                </a:solidFill>
                <a:latin typeface="Times New Roman"/>
                <a:ea typeface="Calibri"/>
              </a:rPr>
              <a:t> </a:t>
            </a:r>
            <a:r>
              <a:rPr lang="en-US" sz="2000" dirty="0" err="1">
                <a:solidFill>
                  <a:srgbClr val="000000"/>
                </a:solidFill>
                <a:latin typeface="Times New Roman"/>
                <a:ea typeface="Calibri"/>
              </a:rPr>
              <a:t>në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shkolla</a:t>
            </a:r>
            <a:r>
              <a:rPr lang="en-US" sz="2000" dirty="0">
                <a:solidFill>
                  <a:srgbClr val="000000"/>
                </a:solidFill>
                <a:latin typeface="Times New Roman"/>
                <a:ea typeface="Calibri"/>
              </a:rPr>
              <a:t> </a:t>
            </a:r>
            <a:r>
              <a:rPr lang="en-US" sz="2000" dirty="0" err="1">
                <a:solidFill>
                  <a:srgbClr val="000000"/>
                </a:solidFill>
                <a:latin typeface="Times New Roman"/>
                <a:ea typeface="Calibri"/>
              </a:rPr>
              <a:t>të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qytetit</a:t>
            </a:r>
            <a:r>
              <a:rPr lang="en-US" sz="2000" dirty="0">
                <a:solidFill>
                  <a:srgbClr val="000000"/>
                </a:solidFill>
                <a:latin typeface="Times New Roman"/>
                <a:ea typeface="Calibri"/>
              </a:rPr>
              <a:t> </a:t>
            </a:r>
            <a:r>
              <a:rPr lang="en-US" sz="2000" dirty="0" err="1">
                <a:solidFill>
                  <a:srgbClr val="000000"/>
                </a:solidFill>
                <a:latin typeface="Times New Roman"/>
                <a:ea typeface="Calibri"/>
              </a:rPr>
              <a:t>të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Tiranës</a:t>
            </a:r>
            <a:r>
              <a:rPr lang="en-US" sz="2000" dirty="0">
                <a:solidFill>
                  <a:srgbClr val="000000"/>
                </a:solidFill>
                <a:latin typeface="Times New Roman"/>
                <a:ea typeface="Calibri"/>
              </a:rPr>
              <a:t>. </a:t>
            </a:r>
            <a:r>
              <a:rPr lang="en-US" sz="2000" dirty="0" err="1">
                <a:solidFill>
                  <a:srgbClr val="000000"/>
                </a:solidFill>
                <a:latin typeface="Times New Roman"/>
                <a:ea typeface="Calibri"/>
              </a:rPr>
              <a:t>Për</a:t>
            </a:r>
            <a:r>
              <a:rPr lang="en-US" sz="2000" dirty="0">
                <a:solidFill>
                  <a:srgbClr val="000000"/>
                </a:solidFill>
                <a:latin typeface="Times New Roman"/>
                <a:ea typeface="Calibri"/>
              </a:rPr>
              <a:t> </a:t>
            </a:r>
            <a:r>
              <a:rPr lang="en-US" sz="2000" dirty="0" err="1">
                <a:solidFill>
                  <a:srgbClr val="000000"/>
                </a:solidFill>
                <a:latin typeface="Times New Roman"/>
                <a:ea typeface="Calibri"/>
              </a:rPr>
              <a:t>të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rritur</a:t>
            </a:r>
            <a:r>
              <a:rPr lang="en-US" sz="2000" dirty="0">
                <a:solidFill>
                  <a:srgbClr val="000000"/>
                </a:solidFill>
                <a:latin typeface="Times New Roman"/>
                <a:ea typeface="Calibri"/>
              </a:rPr>
              <a:t> </a:t>
            </a:r>
            <a:r>
              <a:rPr lang="en-US" sz="2000" dirty="0" err="1">
                <a:solidFill>
                  <a:srgbClr val="000000"/>
                </a:solidFill>
                <a:latin typeface="Times New Roman"/>
                <a:ea typeface="Calibri"/>
              </a:rPr>
              <a:t>korrektësinë</a:t>
            </a:r>
            <a:r>
              <a:rPr lang="en-US" sz="2000" dirty="0">
                <a:solidFill>
                  <a:srgbClr val="000000"/>
                </a:solidFill>
                <a:latin typeface="Times New Roman"/>
                <a:ea typeface="Calibri"/>
              </a:rPr>
              <a:t> e </a:t>
            </a:r>
            <a:r>
              <a:rPr lang="en-US" sz="2000" dirty="0" err="1">
                <a:solidFill>
                  <a:srgbClr val="000000"/>
                </a:solidFill>
                <a:latin typeface="Times New Roman"/>
                <a:ea typeface="Calibri"/>
              </a:rPr>
              <a:t>procesit</a:t>
            </a:r>
            <a:r>
              <a:rPr lang="en-US" sz="2000" dirty="0">
                <a:solidFill>
                  <a:srgbClr val="000000"/>
                </a:solidFill>
                <a:latin typeface="Times New Roman"/>
                <a:ea typeface="Calibri"/>
              </a:rPr>
              <a:t> u </a:t>
            </a:r>
            <a:r>
              <a:rPr lang="en-US" sz="2000" dirty="0" err="1">
                <a:solidFill>
                  <a:srgbClr val="000000"/>
                </a:solidFill>
                <a:latin typeface="Times New Roman"/>
                <a:ea typeface="Calibri"/>
              </a:rPr>
              <a:t>bë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administrimi</a:t>
            </a:r>
            <a:r>
              <a:rPr lang="en-US" sz="2000" dirty="0">
                <a:solidFill>
                  <a:srgbClr val="000000"/>
                </a:solidFill>
                <a:latin typeface="Times New Roman"/>
                <a:ea typeface="Calibri"/>
              </a:rPr>
              <a:t> </a:t>
            </a:r>
            <a:r>
              <a:rPr lang="en-US" sz="2000" dirty="0" err="1">
                <a:solidFill>
                  <a:srgbClr val="000000"/>
                </a:solidFill>
                <a:latin typeface="Times New Roman"/>
                <a:ea typeface="Calibri"/>
              </a:rPr>
              <a:t>i</a:t>
            </a:r>
            <a:r>
              <a:rPr lang="en-US" sz="2000" dirty="0">
                <a:solidFill>
                  <a:srgbClr val="000000"/>
                </a:solidFill>
                <a:latin typeface="Times New Roman"/>
                <a:ea typeface="Calibri"/>
              </a:rPr>
              <a:t> </a:t>
            </a:r>
            <a:r>
              <a:rPr lang="en-US" sz="2000" dirty="0" err="1">
                <a:solidFill>
                  <a:srgbClr val="000000"/>
                </a:solidFill>
                <a:latin typeface="Times New Roman"/>
                <a:ea typeface="Calibri"/>
              </a:rPr>
              <a:t>një</a:t>
            </a:r>
            <a:r>
              <a:rPr lang="en-US" sz="2000" dirty="0">
                <a:solidFill>
                  <a:srgbClr val="000000"/>
                </a:solidFill>
                <a:latin typeface="Times New Roman"/>
                <a:ea typeface="Calibri"/>
              </a:rPr>
              <a:t> DAR-</a:t>
            </a:r>
            <a:r>
              <a:rPr lang="en-US" sz="2000" dirty="0" err="1">
                <a:solidFill>
                  <a:srgbClr val="000000"/>
                </a:solidFill>
                <a:latin typeface="Times New Roman"/>
                <a:ea typeface="Calibri"/>
              </a:rPr>
              <a:t>i</a:t>
            </a:r>
            <a:r>
              <a:rPr lang="en-US" sz="2000" dirty="0">
                <a:solidFill>
                  <a:srgbClr val="000000"/>
                </a:solidFill>
                <a:latin typeface="Times New Roman"/>
                <a:ea typeface="Calibri"/>
              </a:rPr>
              <a:t> </a:t>
            </a:r>
            <a:r>
              <a:rPr lang="en-US" sz="2000" dirty="0" err="1">
                <a:solidFill>
                  <a:srgbClr val="000000"/>
                </a:solidFill>
                <a:latin typeface="Times New Roman"/>
                <a:ea typeface="Calibri"/>
              </a:rPr>
              <a:t>nga</a:t>
            </a:r>
            <a:r>
              <a:rPr lang="en-US" sz="2000" dirty="0">
                <a:solidFill>
                  <a:srgbClr val="000000"/>
                </a:solidFill>
                <a:latin typeface="Times New Roman"/>
                <a:ea typeface="Calibri"/>
              </a:rPr>
              <a:t> </a:t>
            </a:r>
            <a:r>
              <a:rPr lang="en-US" sz="2000" dirty="0" err="1">
                <a:solidFill>
                  <a:srgbClr val="000000"/>
                </a:solidFill>
                <a:latin typeface="Times New Roman"/>
                <a:ea typeface="Calibri"/>
              </a:rPr>
              <a:t>një</a:t>
            </a:r>
            <a:r>
              <a:rPr lang="en-US" sz="2000" dirty="0">
                <a:solidFill>
                  <a:srgbClr val="000000"/>
                </a:solidFill>
                <a:latin typeface="Times New Roman"/>
                <a:ea typeface="Calibri"/>
              </a:rPr>
              <a:t> DAR </a:t>
            </a:r>
            <a:r>
              <a:rPr lang="en-US" sz="2000" dirty="0" err="1">
                <a:solidFill>
                  <a:srgbClr val="000000"/>
                </a:solidFill>
                <a:latin typeface="Times New Roman"/>
                <a:ea typeface="Calibri"/>
              </a:rPr>
              <a:t>tjetër.Ky</a:t>
            </a:r>
            <a:r>
              <a:rPr lang="en-US" sz="2000" dirty="0">
                <a:solidFill>
                  <a:srgbClr val="000000"/>
                </a:solidFill>
                <a:latin typeface="Times New Roman"/>
                <a:ea typeface="Calibri"/>
              </a:rPr>
              <a:t> </a:t>
            </a:r>
            <a:r>
              <a:rPr lang="en-US" sz="2000" dirty="0" err="1">
                <a:solidFill>
                  <a:srgbClr val="000000"/>
                </a:solidFill>
                <a:latin typeface="Times New Roman"/>
                <a:ea typeface="Calibri"/>
              </a:rPr>
              <a:t>testim</a:t>
            </a:r>
            <a:r>
              <a:rPr lang="en-US" sz="2000" dirty="0">
                <a:solidFill>
                  <a:srgbClr val="000000"/>
                </a:solidFill>
                <a:latin typeface="Times New Roman"/>
                <a:ea typeface="Calibri"/>
              </a:rPr>
              <a:t> u </a:t>
            </a:r>
            <a:r>
              <a:rPr lang="en-US" sz="2000" dirty="0" err="1">
                <a:solidFill>
                  <a:srgbClr val="000000"/>
                </a:solidFill>
                <a:latin typeface="Times New Roman"/>
                <a:ea typeface="Calibri"/>
              </a:rPr>
              <a:t>finalizua</a:t>
            </a:r>
            <a:r>
              <a:rPr lang="en-US" sz="2000" dirty="0">
                <a:solidFill>
                  <a:srgbClr val="000000"/>
                </a:solidFill>
                <a:latin typeface="Times New Roman"/>
                <a:ea typeface="Calibri"/>
              </a:rPr>
              <a:t> me </a:t>
            </a:r>
            <a:r>
              <a:rPr lang="en-US" sz="2000" dirty="0" err="1">
                <a:solidFill>
                  <a:srgbClr val="000000"/>
                </a:solidFill>
                <a:latin typeface="Times New Roman"/>
                <a:ea typeface="Calibri"/>
              </a:rPr>
              <a:t>një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kalueshmëri</a:t>
            </a:r>
            <a:r>
              <a:rPr lang="en-US" sz="2000" dirty="0">
                <a:solidFill>
                  <a:srgbClr val="000000"/>
                </a:solidFill>
                <a:latin typeface="Times New Roman"/>
                <a:ea typeface="Calibri"/>
              </a:rPr>
              <a:t> </a:t>
            </a:r>
            <a:r>
              <a:rPr lang="en-US" sz="2000" b="1" dirty="0">
                <a:solidFill>
                  <a:srgbClr val="000000"/>
                </a:solidFill>
                <a:latin typeface="Times New Roman"/>
                <a:ea typeface="Calibri"/>
              </a:rPr>
              <a:t>97 %</a:t>
            </a:r>
            <a:r>
              <a:rPr lang="en-US" sz="2000" dirty="0">
                <a:solidFill>
                  <a:srgbClr val="000000"/>
                </a:solidFill>
                <a:latin typeface="Times New Roman"/>
                <a:ea typeface="Calibri"/>
              </a:rPr>
              <a:t> .</a:t>
            </a:r>
            <a:r>
              <a:rPr lang="en-US" sz="2000" dirty="0" err="1">
                <a:solidFill>
                  <a:srgbClr val="000000"/>
                </a:solidFill>
                <a:latin typeface="Times New Roman"/>
                <a:ea typeface="Calibri"/>
              </a:rPr>
              <a:t>Të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specifikuara</a:t>
            </a:r>
            <a:r>
              <a:rPr lang="en-US" sz="2000" dirty="0">
                <a:solidFill>
                  <a:srgbClr val="000000"/>
                </a:solidFill>
                <a:latin typeface="Times New Roman"/>
                <a:ea typeface="Calibri"/>
              </a:rPr>
              <a:t> </a:t>
            </a:r>
            <a:r>
              <a:rPr lang="en-US" sz="2000" dirty="0" err="1">
                <a:solidFill>
                  <a:srgbClr val="000000"/>
                </a:solidFill>
                <a:latin typeface="Times New Roman"/>
                <a:ea typeface="Calibri"/>
              </a:rPr>
              <a:t>këto</a:t>
            </a:r>
            <a:r>
              <a:rPr lang="en-US" sz="2000" dirty="0">
                <a:solidFill>
                  <a:srgbClr val="000000"/>
                </a:solidFill>
                <a:latin typeface="Times New Roman"/>
                <a:ea typeface="Calibri"/>
              </a:rPr>
              <a:t> </a:t>
            </a:r>
            <a:r>
              <a:rPr lang="en-US" sz="2000" dirty="0" err="1">
                <a:solidFill>
                  <a:srgbClr val="000000"/>
                </a:solidFill>
                <a:latin typeface="Times New Roman"/>
                <a:ea typeface="Calibri"/>
              </a:rPr>
              <a:t>rezultate</a:t>
            </a:r>
            <a:r>
              <a:rPr lang="en-US" sz="2000" dirty="0">
                <a:solidFill>
                  <a:srgbClr val="000000"/>
                </a:solidFill>
                <a:latin typeface="Times New Roman"/>
                <a:ea typeface="Calibri"/>
              </a:rPr>
              <a:t> </a:t>
            </a:r>
            <a:r>
              <a:rPr lang="en-US" sz="2000" dirty="0" err="1">
                <a:solidFill>
                  <a:srgbClr val="000000"/>
                </a:solidFill>
                <a:latin typeface="Times New Roman"/>
                <a:ea typeface="Calibri"/>
              </a:rPr>
              <a:t>i</a:t>
            </a:r>
            <a:r>
              <a:rPr lang="en-US" sz="2000" dirty="0">
                <a:solidFill>
                  <a:srgbClr val="000000"/>
                </a:solidFill>
                <a:latin typeface="Times New Roman"/>
                <a:ea typeface="Calibri"/>
              </a:rPr>
              <a:t> </a:t>
            </a:r>
            <a:r>
              <a:rPr lang="en-US" sz="2000" dirty="0" err="1">
                <a:solidFill>
                  <a:srgbClr val="000000"/>
                </a:solidFill>
                <a:latin typeface="Times New Roman"/>
                <a:ea typeface="Calibri"/>
              </a:rPr>
              <a:t>kemi</a:t>
            </a:r>
            <a:r>
              <a:rPr lang="en-US" sz="2000" dirty="0">
                <a:solidFill>
                  <a:srgbClr val="000000"/>
                </a:solidFill>
                <a:latin typeface="Times New Roman"/>
                <a:ea typeface="Calibri"/>
              </a:rPr>
              <a:t> </a:t>
            </a:r>
            <a:r>
              <a:rPr lang="en-US" sz="2000" dirty="0" err="1">
                <a:solidFill>
                  <a:srgbClr val="000000"/>
                </a:solidFill>
                <a:latin typeface="Times New Roman"/>
                <a:ea typeface="Calibri"/>
              </a:rPr>
              <a:t>pasqyruar</a:t>
            </a:r>
            <a:r>
              <a:rPr lang="en-US" sz="2000" dirty="0">
                <a:solidFill>
                  <a:srgbClr val="000000"/>
                </a:solidFill>
                <a:latin typeface="Times New Roman"/>
                <a:ea typeface="Calibri"/>
              </a:rPr>
              <a:t> </a:t>
            </a:r>
            <a:r>
              <a:rPr lang="en-US" sz="2000" dirty="0" err="1">
                <a:solidFill>
                  <a:srgbClr val="000000"/>
                </a:solidFill>
                <a:latin typeface="Times New Roman"/>
                <a:ea typeface="Calibri"/>
              </a:rPr>
              <a:t>në</a:t>
            </a:r>
            <a:r>
              <a:rPr lang="en-US" sz="2000" dirty="0">
                <a:solidFill>
                  <a:srgbClr val="000000"/>
                </a:solidFill>
                <a:latin typeface="Times New Roman"/>
                <a:ea typeface="Calibri"/>
              </a:rPr>
              <a:t> </a:t>
            </a:r>
            <a:r>
              <a:rPr lang="en-US" sz="2000" dirty="0" err="1">
                <a:solidFill>
                  <a:srgbClr val="000000"/>
                </a:solidFill>
                <a:latin typeface="Times New Roman"/>
                <a:ea typeface="Calibri"/>
              </a:rPr>
              <a:t>tabelat</a:t>
            </a:r>
            <a:r>
              <a:rPr lang="en-US" sz="2000" dirty="0">
                <a:solidFill>
                  <a:srgbClr val="000000"/>
                </a:solidFill>
                <a:latin typeface="Times New Roman"/>
                <a:ea typeface="Calibri"/>
              </a:rPr>
              <a:t> e </a:t>
            </a:r>
            <a:r>
              <a:rPr lang="en-US" sz="2000" dirty="0" err="1">
                <a:solidFill>
                  <a:srgbClr val="000000"/>
                </a:solidFill>
                <a:latin typeface="Times New Roman"/>
                <a:ea typeface="Calibri"/>
              </a:rPr>
              <a:t>mëposhtme</a:t>
            </a:r>
            <a:endParaRPr lang="en-US" sz="2000" dirty="0"/>
          </a:p>
        </p:txBody>
      </p:sp>
    </p:spTree>
    <p:extLst>
      <p:ext uri="{BB962C8B-B14F-4D97-AF65-F5344CB8AC3E}">
        <p14:creationId xmlns:p14="http://schemas.microsoft.com/office/powerpoint/2010/main" val="2254712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10896600" cy="553998"/>
          </a:xfrm>
        </p:spPr>
        <p:txBody>
          <a:bodyPr/>
          <a:lstStyle/>
          <a:p>
            <a:r>
              <a:rPr lang="en-US" sz="3600" b="1" dirty="0" smtClean="0"/>
              <a:t> II.</a:t>
            </a:r>
            <a:r>
              <a:rPr lang="en-US" sz="3600" b="1" dirty="0">
                <a:solidFill>
                  <a:srgbClr val="000000"/>
                </a:solidFill>
                <a:latin typeface="Times New Roman"/>
                <a:ea typeface="Calibri"/>
              </a:rPr>
              <a:t> </a:t>
            </a:r>
            <a:r>
              <a:rPr lang="en-US" sz="3600" b="1" dirty="0" err="1">
                <a:solidFill>
                  <a:srgbClr val="000000"/>
                </a:solidFill>
                <a:latin typeface="Times New Roman"/>
                <a:ea typeface="Calibri"/>
              </a:rPr>
              <a:t>Arritje</a:t>
            </a:r>
            <a:r>
              <a:rPr lang="en-US" sz="3600" b="1" dirty="0">
                <a:solidFill>
                  <a:srgbClr val="000000"/>
                </a:solidFill>
                <a:latin typeface="Times New Roman"/>
                <a:ea typeface="Calibri"/>
              </a:rPr>
              <a:t> </a:t>
            </a:r>
            <a:r>
              <a:rPr lang="en-US" sz="3600" b="1" dirty="0" err="1">
                <a:solidFill>
                  <a:srgbClr val="000000"/>
                </a:solidFill>
                <a:latin typeface="Times New Roman"/>
                <a:ea typeface="Calibri"/>
              </a:rPr>
              <a:t>të</a:t>
            </a:r>
            <a:r>
              <a:rPr lang="en-US" sz="3600" b="1" dirty="0">
                <a:solidFill>
                  <a:srgbClr val="000000"/>
                </a:solidFill>
                <a:latin typeface="Times New Roman"/>
                <a:ea typeface="Calibri"/>
              </a:rPr>
              <a:t> </a:t>
            </a:r>
            <a:r>
              <a:rPr lang="en-US" sz="3600" b="1" dirty="0" err="1">
                <a:solidFill>
                  <a:srgbClr val="000000"/>
                </a:solidFill>
                <a:latin typeface="Times New Roman"/>
                <a:ea typeface="Calibri"/>
              </a:rPr>
              <a:t>mësuesve</a:t>
            </a:r>
            <a:r>
              <a:rPr lang="en-US" sz="3600" b="1" dirty="0">
                <a:solidFill>
                  <a:srgbClr val="000000"/>
                </a:solidFill>
                <a:latin typeface="Times New Roman"/>
                <a:ea typeface="Calibri"/>
              </a:rPr>
              <a:t> </a:t>
            </a:r>
            <a:r>
              <a:rPr lang="en-US" sz="3600" b="1" dirty="0" err="1">
                <a:solidFill>
                  <a:srgbClr val="000000"/>
                </a:solidFill>
                <a:latin typeface="Times New Roman"/>
                <a:ea typeface="Calibri"/>
              </a:rPr>
              <a:t>sipas</a:t>
            </a:r>
            <a:r>
              <a:rPr lang="en-US" sz="3600" b="1" dirty="0">
                <a:solidFill>
                  <a:srgbClr val="000000"/>
                </a:solidFill>
                <a:latin typeface="Times New Roman"/>
                <a:ea typeface="Calibri"/>
              </a:rPr>
              <a:t> </a:t>
            </a:r>
            <a:r>
              <a:rPr lang="en-US" sz="3600" b="1" dirty="0" err="1">
                <a:solidFill>
                  <a:srgbClr val="000000"/>
                </a:solidFill>
                <a:latin typeface="Times New Roman"/>
                <a:ea typeface="Calibri"/>
              </a:rPr>
              <a:t>shkallëve</a:t>
            </a:r>
            <a:r>
              <a:rPr lang="en-US" sz="3600" b="1" dirty="0">
                <a:solidFill>
                  <a:srgbClr val="000000"/>
                </a:solidFill>
                <a:latin typeface="Times New Roman"/>
                <a:ea typeface="Calibri"/>
              </a:rPr>
              <a:t> </a:t>
            </a:r>
            <a:r>
              <a:rPr lang="en-US" sz="3600" b="1" dirty="0" err="1">
                <a:solidFill>
                  <a:srgbClr val="000000"/>
                </a:solidFill>
                <a:latin typeface="Times New Roman"/>
                <a:ea typeface="Calibri"/>
              </a:rPr>
              <a:t>të</a:t>
            </a:r>
            <a:r>
              <a:rPr lang="en-US" sz="3600" b="1" dirty="0">
                <a:solidFill>
                  <a:srgbClr val="000000"/>
                </a:solidFill>
                <a:latin typeface="Times New Roman"/>
                <a:ea typeface="Calibri"/>
              </a:rPr>
              <a:t> </a:t>
            </a:r>
            <a:r>
              <a:rPr lang="en-US" sz="3600" b="1" dirty="0" err="1">
                <a:solidFill>
                  <a:srgbClr val="000000"/>
                </a:solidFill>
                <a:latin typeface="Times New Roman"/>
                <a:ea typeface="Calibri"/>
              </a:rPr>
              <a:t>kualifikimit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507097480"/>
              </p:ext>
            </p:extLst>
          </p:nvPr>
        </p:nvGraphicFramePr>
        <p:xfrm>
          <a:off x="762001" y="2819400"/>
          <a:ext cx="6400799" cy="2194559"/>
        </p:xfrm>
        <a:graphic>
          <a:graphicData uri="http://schemas.openxmlformats.org/drawingml/2006/table">
            <a:tbl>
              <a:tblPr firstRow="1" firstCol="1" bandRow="1"/>
              <a:tblGrid>
                <a:gridCol w="1670538"/>
                <a:gridCol w="1406770"/>
                <a:gridCol w="1219200"/>
                <a:gridCol w="2104291"/>
              </a:tblGrid>
              <a:tr h="1145000">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SHKALLA E KUALIFIKIMIT</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PORTOFOLI</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ARRITJET NE TEST</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PERFORMANCA E PERGJITHSHME </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49853">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KATEGORIA I</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97%</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74%</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67%</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49853">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KATEGORIA II</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98%</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72%</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66%</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49853">
                <a:tc>
                  <a:txBody>
                    <a:bodyPr/>
                    <a:lstStyle/>
                    <a:p>
                      <a:pPr marL="0" marR="0" algn="ctr">
                        <a:lnSpc>
                          <a:spcPct val="115000"/>
                        </a:lnSpc>
                        <a:spcBef>
                          <a:spcPts val="0"/>
                        </a:spcBef>
                        <a:spcAft>
                          <a:spcPts val="0"/>
                        </a:spcAft>
                      </a:pPr>
                      <a:r>
                        <a:rPr lang="en-US" sz="1400" b="1" dirty="0">
                          <a:solidFill>
                            <a:srgbClr val="000000"/>
                          </a:solidFill>
                          <a:effectLst/>
                          <a:latin typeface="Times New Roman"/>
                          <a:ea typeface="Times New Roman"/>
                          <a:cs typeface="Times New Roman"/>
                        </a:rPr>
                        <a:t>KATEGORIA III</a:t>
                      </a:r>
                      <a:endParaRPr lang="en-US"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95%</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66%</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63%</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4" name="Chart 3"/>
          <p:cNvGraphicFramePr/>
          <p:nvPr>
            <p:extLst>
              <p:ext uri="{D42A27DB-BD31-4B8C-83A1-F6EECF244321}">
                <p14:modId xmlns:p14="http://schemas.microsoft.com/office/powerpoint/2010/main" val="3790706624"/>
              </p:ext>
            </p:extLst>
          </p:nvPr>
        </p:nvGraphicFramePr>
        <p:xfrm>
          <a:off x="7086600" y="2209800"/>
          <a:ext cx="42672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7189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23122"/>
            <a:ext cx="10896600" cy="778675"/>
          </a:xfrm>
        </p:spPr>
        <p:txBody>
          <a:bodyPr/>
          <a:lstStyle/>
          <a:p>
            <a:pPr marL="0" marR="0" algn="just">
              <a:lnSpc>
                <a:spcPct val="115000"/>
              </a:lnSpc>
              <a:spcBef>
                <a:spcPts val="0"/>
              </a:spcBef>
              <a:spcAft>
                <a:spcPts val="0"/>
              </a:spcAft>
            </a:pPr>
            <a:r>
              <a:rPr lang="en-US" sz="3600" b="1" dirty="0" smtClean="0">
                <a:solidFill>
                  <a:srgbClr val="000000"/>
                </a:solidFill>
                <a:latin typeface="Times New Roman"/>
                <a:ea typeface="Calibri"/>
                <a:cs typeface="Times New Roman"/>
              </a:rPr>
              <a:t>   III</a:t>
            </a:r>
            <a:r>
              <a:rPr lang="en-US"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Shpërndarja</a:t>
            </a:r>
            <a:r>
              <a:rPr lang="en-US" sz="3600" b="1" dirty="0">
                <a:solidFill>
                  <a:srgbClr val="000000"/>
                </a:solidFill>
                <a:latin typeface="Times New Roman"/>
                <a:ea typeface="Calibri"/>
                <a:cs typeface="Times New Roman"/>
              </a:rPr>
              <a:t> e </a:t>
            </a:r>
            <a:r>
              <a:rPr lang="en-US" sz="3600" b="1" dirty="0" err="1">
                <a:solidFill>
                  <a:srgbClr val="000000"/>
                </a:solidFill>
                <a:latin typeface="Times New Roman"/>
                <a:ea typeface="Calibri"/>
                <a:cs typeface="Times New Roman"/>
              </a:rPr>
              <a:t>vlerësimit</a:t>
            </a:r>
            <a:r>
              <a:rPr lang="en-US" sz="3600"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sipas</a:t>
            </a:r>
            <a:r>
              <a:rPr lang="en-US" sz="3600"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cikleve</a:t>
            </a:r>
            <a:endParaRPr lang="en-US" sz="3600" dirty="0">
              <a:effectLst/>
              <a:latin typeface="Calibri"/>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3403925647"/>
              </p:ext>
            </p:extLst>
          </p:nvPr>
        </p:nvGraphicFramePr>
        <p:xfrm>
          <a:off x="762000" y="2590800"/>
          <a:ext cx="4937760" cy="2776728"/>
        </p:xfrm>
        <a:graphic>
          <a:graphicData uri="http://schemas.openxmlformats.org/drawingml/2006/table">
            <a:tbl>
              <a:tblPr firstRow="1" firstCol="1" bandRow="1"/>
              <a:tblGrid>
                <a:gridCol w="1981200"/>
                <a:gridCol w="762000"/>
                <a:gridCol w="533400"/>
                <a:gridCol w="609600"/>
                <a:gridCol w="533400"/>
                <a:gridCol w="518160"/>
              </a:tblGrid>
              <a:tr h="533400">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CIKLI </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A</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B</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C</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D</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E</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500">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ARSIMI PARASHKOLLOR</a:t>
                      </a:r>
                      <a:endParaRPr lang="en-US" sz="1600" b="1">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0%</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41%</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50%</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1%</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0%</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90500">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ARSIMI </a:t>
                      </a:r>
                      <a:r>
                        <a:rPr lang="en-US" sz="1600" b="1" dirty="0" smtClean="0">
                          <a:solidFill>
                            <a:srgbClr val="000000"/>
                          </a:solidFill>
                          <a:effectLst/>
                          <a:latin typeface="Calibri"/>
                          <a:ea typeface="Times New Roman"/>
                          <a:cs typeface="Times New Roman"/>
                        </a:rPr>
                        <a:t>FILLOR</a:t>
                      </a:r>
                    </a:p>
                    <a:p>
                      <a:pPr marL="0" marR="0">
                        <a:lnSpc>
                          <a:spcPct val="115000"/>
                        </a:lnSpc>
                        <a:spcBef>
                          <a:spcPts val="0"/>
                        </a:spcBef>
                        <a:spcAft>
                          <a:spcPts val="0"/>
                        </a:spcAft>
                      </a:pP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0%</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39%</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47%</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14%</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0%</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0500">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ARSIMI I MESËM I ULËT </a:t>
                      </a:r>
                      <a:endParaRPr lang="en-US" sz="1600" b="1">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0%</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Times New Roman"/>
                          <a:cs typeface="Times New Roman"/>
                        </a:rPr>
                        <a:t>38%</a:t>
                      </a:r>
                      <a:endParaRPr lang="en-US" sz="16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48%</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7%</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7%</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90500">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ARSIMI I MESËM I LARTË </a:t>
                      </a: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3%</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37%</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51%</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3%</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6%</a:t>
                      </a:r>
                      <a:endParaRPr lang="en-US"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Chart 3"/>
          <p:cNvGraphicFramePr/>
          <p:nvPr>
            <p:extLst>
              <p:ext uri="{D42A27DB-BD31-4B8C-83A1-F6EECF244321}">
                <p14:modId xmlns:p14="http://schemas.microsoft.com/office/powerpoint/2010/main" val="1077286197"/>
              </p:ext>
            </p:extLst>
          </p:nvPr>
        </p:nvGraphicFramePr>
        <p:xfrm>
          <a:off x="6019800" y="1600200"/>
          <a:ext cx="5410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789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1"/>
            <a:ext cx="8767190" cy="1557349"/>
          </a:xfrm>
        </p:spPr>
        <p:txBody>
          <a:bodyPr/>
          <a:lstStyle/>
          <a:p>
            <a:pPr marR="0" lvl="0" algn="ctr">
              <a:lnSpc>
                <a:spcPct val="115000"/>
              </a:lnSpc>
              <a:spcBef>
                <a:spcPts val="0"/>
              </a:spcBef>
              <a:spcAft>
                <a:spcPts val="0"/>
              </a:spcAft>
            </a:pPr>
            <a:r>
              <a:rPr lang="en-US" b="1" dirty="0" err="1" smtClean="0">
                <a:solidFill>
                  <a:srgbClr val="000000"/>
                </a:solidFill>
                <a:latin typeface="Times New Roman"/>
                <a:ea typeface="Calibri"/>
                <a:cs typeface="Times New Roman"/>
              </a:rPr>
              <a:t>Provimet</a:t>
            </a:r>
            <a:r>
              <a:rPr lang="en-US" b="1" dirty="0" smtClean="0">
                <a:solidFill>
                  <a:srgbClr val="000000"/>
                </a:solidFill>
                <a:latin typeface="Times New Roman"/>
                <a:ea typeface="Calibri"/>
                <a:cs typeface="Times New Roman"/>
              </a:rPr>
              <a:t> e </a:t>
            </a:r>
            <a:r>
              <a:rPr lang="en-US" b="1" dirty="0" err="1" smtClean="0">
                <a:solidFill>
                  <a:srgbClr val="000000"/>
                </a:solidFill>
                <a:latin typeface="Times New Roman"/>
                <a:ea typeface="Calibri"/>
                <a:cs typeface="Times New Roman"/>
              </a:rPr>
              <a:t>Lirimit</a:t>
            </a:r>
            <a:r>
              <a:rPr lang="en-US" sz="4000" dirty="0">
                <a:latin typeface="Calibri"/>
                <a:ea typeface="Calibri"/>
                <a:cs typeface="Times New Roman"/>
              </a:rPr>
              <a:t/>
            </a:r>
            <a:br>
              <a:rPr lang="en-US" sz="4000" dirty="0">
                <a:latin typeface="Calibri"/>
                <a:ea typeface="Calibri"/>
                <a:cs typeface="Times New Roman"/>
              </a:rPr>
            </a:br>
            <a:endParaRPr lang="en-US" dirty="0"/>
          </a:p>
        </p:txBody>
      </p:sp>
      <p:sp>
        <p:nvSpPr>
          <p:cNvPr id="3" name="Rectangle 2"/>
          <p:cNvSpPr/>
          <p:nvPr/>
        </p:nvSpPr>
        <p:spPr>
          <a:xfrm>
            <a:off x="870857" y="1524000"/>
            <a:ext cx="10668000" cy="3437864"/>
          </a:xfrm>
          <a:prstGeom prst="rect">
            <a:avLst/>
          </a:prstGeom>
        </p:spPr>
        <p:txBody>
          <a:bodyPr wrap="square">
            <a:spAutoFit/>
          </a:bodyPr>
          <a:lstStyle/>
          <a:p>
            <a:pPr algn="just">
              <a:lnSpc>
                <a:spcPct val="115000"/>
              </a:lnSpc>
            </a:pPr>
            <a:r>
              <a:rPr lang="en-US" dirty="0" err="1">
                <a:solidFill>
                  <a:srgbClr val="000000"/>
                </a:solidFill>
                <a:latin typeface="Times New Roman"/>
                <a:ea typeface="Calibri"/>
                <a:cs typeface="Times New Roman"/>
              </a:rPr>
              <a:t>Bazuar</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në</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udhezimin</a:t>
            </a:r>
            <a:r>
              <a:rPr lang="en-US" dirty="0">
                <a:solidFill>
                  <a:srgbClr val="000000"/>
                </a:solidFill>
                <a:latin typeface="Times New Roman"/>
                <a:ea typeface="Calibri"/>
                <a:cs typeface="Times New Roman"/>
              </a:rPr>
              <a:t> Nr.7 ,</a:t>
            </a:r>
            <a:r>
              <a:rPr lang="en-US" dirty="0" err="1">
                <a:solidFill>
                  <a:srgbClr val="000000"/>
                </a:solidFill>
                <a:latin typeface="Times New Roman"/>
                <a:ea typeface="Calibri"/>
                <a:cs typeface="Times New Roman"/>
              </a:rPr>
              <a:t>datë</a:t>
            </a:r>
            <a:r>
              <a:rPr lang="en-US" dirty="0">
                <a:solidFill>
                  <a:srgbClr val="000000"/>
                </a:solidFill>
                <a:latin typeface="Times New Roman"/>
                <a:ea typeface="Calibri"/>
                <a:cs typeface="Times New Roman"/>
              </a:rPr>
              <a:t> 26.03.2015  “</a:t>
            </a:r>
            <a:r>
              <a:rPr lang="en-US" dirty="0" err="1">
                <a:solidFill>
                  <a:srgbClr val="000000"/>
                </a:solidFill>
                <a:latin typeface="Times New Roman"/>
                <a:ea typeface="Calibri"/>
                <a:cs typeface="Times New Roman"/>
              </a:rPr>
              <a:t>Për</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zhvillimin</a:t>
            </a:r>
            <a:r>
              <a:rPr lang="en-US" dirty="0">
                <a:solidFill>
                  <a:srgbClr val="000000"/>
                </a:solidFill>
                <a:latin typeface="Times New Roman"/>
                <a:ea typeface="Calibri"/>
                <a:cs typeface="Times New Roman"/>
              </a:rPr>
              <a:t> e </a:t>
            </a:r>
            <a:r>
              <a:rPr lang="en-US" dirty="0" err="1">
                <a:solidFill>
                  <a:srgbClr val="000000"/>
                </a:solidFill>
                <a:latin typeface="Times New Roman"/>
                <a:ea typeface="Calibri"/>
                <a:cs typeface="Times New Roman"/>
              </a:rPr>
              <a:t>provimeve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kombëtare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të</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arsimit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bazë</a:t>
            </a:r>
            <a:r>
              <a:rPr lang="en-US" dirty="0">
                <a:solidFill>
                  <a:srgbClr val="000000"/>
                </a:solidFill>
                <a:latin typeface="Times New Roman"/>
                <a:ea typeface="Calibri"/>
                <a:cs typeface="Times New Roman"/>
              </a:rPr>
              <a:t> “ </a:t>
            </a:r>
            <a:r>
              <a:rPr lang="en-US" dirty="0" err="1">
                <a:solidFill>
                  <a:srgbClr val="000000"/>
                </a:solidFill>
                <a:latin typeface="Times New Roman"/>
                <a:ea typeface="Calibri"/>
                <a:cs typeface="Times New Roman"/>
              </a:rPr>
              <a:t>në</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datat</a:t>
            </a:r>
            <a:r>
              <a:rPr lang="en-US" dirty="0">
                <a:solidFill>
                  <a:srgbClr val="000000"/>
                </a:solidFill>
                <a:latin typeface="Times New Roman"/>
                <a:ea typeface="Calibri"/>
                <a:cs typeface="Times New Roman"/>
              </a:rPr>
              <a:t> 6, 11dhe 16 </a:t>
            </a:r>
            <a:r>
              <a:rPr lang="en-US" dirty="0" err="1">
                <a:solidFill>
                  <a:srgbClr val="000000"/>
                </a:solidFill>
                <a:latin typeface="Times New Roman"/>
                <a:ea typeface="Calibri"/>
                <a:cs typeface="Times New Roman"/>
              </a:rPr>
              <a:t>qershor</a:t>
            </a:r>
            <a:r>
              <a:rPr lang="en-US" dirty="0">
                <a:solidFill>
                  <a:srgbClr val="000000"/>
                </a:solidFill>
                <a:latin typeface="Times New Roman"/>
                <a:ea typeface="Calibri"/>
                <a:cs typeface="Times New Roman"/>
              </a:rPr>
              <a:t>  2015 u </a:t>
            </a:r>
            <a:r>
              <a:rPr lang="en-US" dirty="0" err="1">
                <a:solidFill>
                  <a:srgbClr val="000000"/>
                </a:solidFill>
                <a:latin typeface="Times New Roman"/>
                <a:ea typeface="Calibri"/>
                <a:cs typeface="Times New Roman"/>
              </a:rPr>
              <a:t>zhvilluan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Provimet</a:t>
            </a:r>
            <a:r>
              <a:rPr lang="en-US" dirty="0">
                <a:solidFill>
                  <a:srgbClr val="000000"/>
                </a:solidFill>
                <a:latin typeface="Times New Roman"/>
                <a:ea typeface="Calibri"/>
                <a:cs typeface="Times New Roman"/>
              </a:rPr>
              <a:t> e </a:t>
            </a:r>
            <a:r>
              <a:rPr lang="en-US" dirty="0" err="1">
                <a:solidFill>
                  <a:srgbClr val="000000"/>
                </a:solidFill>
                <a:latin typeface="Times New Roman"/>
                <a:ea typeface="Calibri"/>
                <a:cs typeface="Times New Roman"/>
              </a:rPr>
              <a:t>Lirimit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në</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lëndët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gjuhë</a:t>
            </a:r>
            <a:r>
              <a:rPr lang="en-US" dirty="0">
                <a:solidFill>
                  <a:srgbClr val="000000"/>
                </a:solidFill>
                <a:latin typeface="Times New Roman"/>
                <a:ea typeface="Calibri"/>
                <a:cs typeface="Times New Roman"/>
              </a:rPr>
              <a:t> e </a:t>
            </a:r>
            <a:r>
              <a:rPr lang="en-US" dirty="0" err="1">
                <a:solidFill>
                  <a:srgbClr val="000000"/>
                </a:solidFill>
                <a:latin typeface="Times New Roman"/>
                <a:ea typeface="Calibri"/>
                <a:cs typeface="Times New Roman"/>
              </a:rPr>
              <a:t>huaj</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gjuhë</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shqipe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dhe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matematikë</a:t>
            </a:r>
            <a:r>
              <a:rPr lang="en-US" dirty="0">
                <a:solidFill>
                  <a:srgbClr val="000000"/>
                </a:solidFill>
                <a:latin typeface="Times New Roman"/>
                <a:ea typeface="Calibri"/>
                <a:cs typeface="Times New Roman"/>
              </a:rPr>
              <a:t>.</a:t>
            </a:r>
            <a:endParaRPr lang="en-US" sz="1600" dirty="0">
              <a:ea typeface="Calibri"/>
              <a:cs typeface="Times New Roman"/>
            </a:endParaRPr>
          </a:p>
          <a:p>
            <a:pPr algn="just"/>
            <a:r>
              <a:rPr lang="en-US" dirty="0" err="1">
                <a:latin typeface="Times New Roman"/>
                <a:ea typeface="Times New Roman"/>
                <a:cs typeface="Times New Roman"/>
              </a:rPr>
              <a:t>Ky</a:t>
            </a:r>
            <a:r>
              <a:rPr lang="en-US" dirty="0">
                <a:latin typeface="Times New Roman"/>
                <a:ea typeface="Times New Roman"/>
                <a:cs typeface="Times New Roman"/>
              </a:rPr>
              <a:t> </a:t>
            </a:r>
            <a:r>
              <a:rPr lang="en-US" dirty="0" err="1" smtClean="0">
                <a:latin typeface="Times New Roman"/>
                <a:ea typeface="Times New Roman"/>
                <a:cs typeface="Times New Roman"/>
              </a:rPr>
              <a:t>proces</a:t>
            </a:r>
            <a:r>
              <a:rPr lang="en-US" dirty="0" smtClean="0">
                <a:latin typeface="Times New Roman"/>
                <a:ea typeface="Times New Roman"/>
                <a:cs typeface="Times New Roman"/>
              </a:rPr>
              <a:t> </a:t>
            </a:r>
            <a:r>
              <a:rPr lang="en-US" dirty="0">
                <a:latin typeface="Times New Roman"/>
                <a:ea typeface="Times New Roman"/>
                <a:cs typeface="Times New Roman"/>
              </a:rPr>
              <a:t>u </a:t>
            </a:r>
            <a:r>
              <a:rPr lang="en-US" dirty="0" err="1">
                <a:latin typeface="Times New Roman"/>
                <a:ea typeface="Times New Roman"/>
                <a:cs typeface="Times New Roman"/>
              </a:rPr>
              <a:t>organizua</a:t>
            </a:r>
            <a:r>
              <a:rPr lang="en-US" dirty="0">
                <a:latin typeface="Times New Roman"/>
                <a:ea typeface="Times New Roman"/>
                <a:cs typeface="Times New Roman"/>
              </a:rPr>
              <a:t> </a:t>
            </a:r>
            <a:r>
              <a:rPr lang="en-US" dirty="0" err="1">
                <a:latin typeface="Times New Roman"/>
                <a:ea typeface="Times New Roman"/>
                <a:cs typeface="Times New Roman"/>
              </a:rPr>
              <a:t>në</a:t>
            </a:r>
            <a:r>
              <a:rPr lang="en-US" dirty="0">
                <a:latin typeface="Times New Roman"/>
                <a:ea typeface="Times New Roman"/>
                <a:cs typeface="Times New Roman"/>
              </a:rPr>
              <a:t> 21 </a:t>
            </a:r>
            <a:r>
              <a:rPr lang="en-US" dirty="0" err="1">
                <a:latin typeface="Times New Roman"/>
                <a:ea typeface="Times New Roman"/>
                <a:cs typeface="Times New Roman"/>
              </a:rPr>
              <a:t>qendra</a:t>
            </a:r>
            <a:r>
              <a:rPr lang="en-US" dirty="0">
                <a:latin typeface="Times New Roman"/>
                <a:ea typeface="Times New Roman"/>
                <a:cs typeface="Times New Roman"/>
              </a:rPr>
              <a:t> </a:t>
            </a:r>
            <a:r>
              <a:rPr lang="en-US" dirty="0" err="1">
                <a:latin typeface="Times New Roman"/>
                <a:ea typeface="Times New Roman"/>
                <a:cs typeface="Times New Roman"/>
              </a:rPr>
              <a:t>provimi</a:t>
            </a:r>
            <a:r>
              <a:rPr lang="en-US" dirty="0">
                <a:latin typeface="Times New Roman"/>
                <a:ea typeface="Times New Roman"/>
                <a:cs typeface="Times New Roman"/>
              </a:rPr>
              <a:t> me </a:t>
            </a:r>
            <a:r>
              <a:rPr lang="en-US" dirty="0" err="1" smtClean="0">
                <a:latin typeface="Times New Roman"/>
                <a:ea typeface="Times New Roman"/>
                <a:cs typeface="Times New Roman"/>
              </a:rPr>
              <a:t>pjesëmarrjen</a:t>
            </a:r>
            <a:r>
              <a:rPr lang="en-US" dirty="0" smtClean="0">
                <a:latin typeface="Times New Roman"/>
                <a:ea typeface="Times New Roman"/>
                <a:cs typeface="Times New Roman"/>
              </a:rPr>
              <a:t> </a:t>
            </a:r>
            <a:r>
              <a:rPr lang="en-US" dirty="0">
                <a:latin typeface="Times New Roman"/>
                <a:ea typeface="Times New Roman"/>
                <a:cs typeface="Times New Roman"/>
              </a:rPr>
              <a:t>e 1950 </a:t>
            </a:r>
            <a:r>
              <a:rPr lang="en-US" dirty="0" err="1">
                <a:latin typeface="Times New Roman"/>
                <a:ea typeface="Times New Roman"/>
                <a:cs typeface="Times New Roman"/>
              </a:rPr>
              <a:t>nxënësve</a:t>
            </a:r>
            <a:r>
              <a:rPr lang="en-US" dirty="0">
                <a:latin typeface="Times New Roman"/>
                <a:ea typeface="Times New Roman"/>
                <a:cs typeface="Times New Roman"/>
              </a:rPr>
              <a:t>. </a:t>
            </a:r>
            <a:endParaRPr lang="en-US" dirty="0" smtClean="0">
              <a:latin typeface="Times New Roman"/>
              <a:ea typeface="Times New Roman"/>
              <a:cs typeface="Times New Roman"/>
            </a:endParaRPr>
          </a:p>
          <a:p>
            <a:pPr algn="just"/>
            <a:r>
              <a:rPr lang="en-US" dirty="0" err="1" smtClean="0">
                <a:latin typeface="Times New Roman"/>
                <a:ea typeface="Times New Roman"/>
                <a:cs typeface="Times New Roman"/>
              </a:rPr>
              <a:t>Rezultatet</a:t>
            </a:r>
            <a:r>
              <a:rPr lang="en-US" dirty="0" smtClean="0">
                <a:latin typeface="Times New Roman"/>
                <a:ea typeface="Times New Roman"/>
                <a:cs typeface="Times New Roman"/>
              </a:rPr>
              <a:t> </a:t>
            </a:r>
            <a:r>
              <a:rPr lang="en-US" dirty="0" err="1">
                <a:latin typeface="Times New Roman"/>
                <a:ea typeface="Times New Roman"/>
                <a:cs typeface="Times New Roman"/>
              </a:rPr>
              <a:t>të</a:t>
            </a:r>
            <a:r>
              <a:rPr lang="en-US" dirty="0">
                <a:latin typeface="Times New Roman"/>
                <a:ea typeface="Times New Roman"/>
                <a:cs typeface="Times New Roman"/>
              </a:rPr>
              <a:t> </a:t>
            </a:r>
            <a:r>
              <a:rPr lang="en-US" dirty="0" err="1">
                <a:latin typeface="Times New Roman"/>
                <a:ea typeface="Times New Roman"/>
                <a:cs typeface="Times New Roman"/>
              </a:rPr>
              <a:t>specifikuara</a:t>
            </a:r>
            <a:r>
              <a:rPr lang="en-US" dirty="0">
                <a:latin typeface="Times New Roman"/>
                <a:ea typeface="Times New Roman"/>
                <a:cs typeface="Times New Roman"/>
              </a:rPr>
              <a:t> </a:t>
            </a:r>
            <a:r>
              <a:rPr lang="en-US" dirty="0" err="1">
                <a:latin typeface="Times New Roman"/>
                <a:ea typeface="Times New Roman"/>
                <a:cs typeface="Times New Roman"/>
              </a:rPr>
              <a:t>janë</a:t>
            </a:r>
            <a:r>
              <a:rPr lang="en-US" dirty="0">
                <a:latin typeface="Times New Roman"/>
                <a:ea typeface="Times New Roman"/>
                <a:cs typeface="Times New Roman"/>
              </a:rPr>
              <a:t> </a:t>
            </a:r>
            <a:r>
              <a:rPr lang="en-US" dirty="0" err="1">
                <a:latin typeface="Times New Roman"/>
                <a:ea typeface="Times New Roman"/>
                <a:cs typeface="Times New Roman"/>
              </a:rPr>
              <a:t>si</a:t>
            </a:r>
            <a:r>
              <a:rPr lang="en-US" dirty="0">
                <a:latin typeface="Times New Roman"/>
                <a:ea typeface="Times New Roman"/>
                <a:cs typeface="Times New Roman"/>
              </a:rPr>
              <a:t> </a:t>
            </a:r>
            <a:r>
              <a:rPr lang="en-US" dirty="0" err="1">
                <a:latin typeface="Times New Roman"/>
                <a:ea typeface="Times New Roman"/>
                <a:cs typeface="Times New Roman"/>
              </a:rPr>
              <a:t>më</a:t>
            </a:r>
            <a:r>
              <a:rPr lang="en-US" dirty="0">
                <a:latin typeface="Times New Roman"/>
                <a:ea typeface="Times New Roman"/>
                <a:cs typeface="Times New Roman"/>
              </a:rPr>
              <a:t> </a:t>
            </a:r>
            <a:r>
              <a:rPr lang="en-US" dirty="0" err="1">
                <a:latin typeface="Times New Roman"/>
                <a:ea typeface="Times New Roman"/>
                <a:cs typeface="Times New Roman"/>
              </a:rPr>
              <a:t>poshtë</a:t>
            </a:r>
            <a:r>
              <a:rPr lang="en-US" dirty="0">
                <a:latin typeface="Times New Roman"/>
                <a:ea typeface="Times New Roman"/>
                <a:cs typeface="Times New Roman"/>
              </a:rPr>
              <a:t>:</a:t>
            </a:r>
            <a:endParaRPr lang="en-US" sz="1600" dirty="0">
              <a:ea typeface="Times New Roman"/>
              <a:cs typeface="Times New Roman"/>
            </a:endParaRPr>
          </a:p>
          <a:p>
            <a:pPr algn="just"/>
            <a:r>
              <a:rPr lang="en-US" dirty="0">
                <a:latin typeface="Times New Roman"/>
                <a:ea typeface="Times New Roman"/>
                <a:cs typeface="Times New Roman"/>
              </a:rPr>
              <a:t> </a:t>
            </a:r>
            <a:endParaRPr lang="en-US" sz="1600" dirty="0">
              <a:ea typeface="Times New Roman"/>
              <a:cs typeface="Times New Roman"/>
            </a:endParaRPr>
          </a:p>
          <a:p>
            <a:pPr algn="just"/>
            <a:r>
              <a:rPr lang="en-US" b="1" dirty="0">
                <a:latin typeface="Times New Roman"/>
                <a:ea typeface="Times New Roman"/>
                <a:cs typeface="Times New Roman"/>
              </a:rPr>
              <a:t>a</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Gjuhë</a:t>
            </a:r>
            <a:r>
              <a:rPr lang="en-US" b="1" dirty="0" smtClean="0">
                <a:latin typeface="Times New Roman"/>
                <a:ea typeface="Times New Roman"/>
                <a:cs typeface="Times New Roman"/>
              </a:rPr>
              <a:t> </a:t>
            </a:r>
            <a:r>
              <a:rPr lang="en-US" b="1" dirty="0">
                <a:latin typeface="Times New Roman"/>
                <a:ea typeface="Times New Roman"/>
                <a:cs typeface="Times New Roman"/>
              </a:rPr>
              <a:t>e </a:t>
            </a:r>
            <a:r>
              <a:rPr lang="en-US" b="1" dirty="0" err="1">
                <a:latin typeface="Times New Roman"/>
                <a:ea typeface="Times New Roman"/>
                <a:cs typeface="Times New Roman"/>
              </a:rPr>
              <a:t>huaj</a:t>
            </a:r>
            <a:endParaRPr lang="en-US" sz="1600" dirty="0">
              <a:ea typeface="Times New Roman"/>
              <a:cs typeface="Times New Roman"/>
            </a:endParaRPr>
          </a:p>
          <a:p>
            <a:pPr algn="just"/>
            <a:r>
              <a:rPr lang="en-US" b="1" dirty="0">
                <a:latin typeface="Times New Roman"/>
                <a:ea typeface="Times New Roman"/>
                <a:cs typeface="Times New Roman"/>
              </a:rPr>
              <a:t> </a:t>
            </a:r>
            <a:endParaRPr lang="en-US" sz="1600" dirty="0">
              <a:ea typeface="Times New Roman"/>
              <a:cs typeface="Times New Roman"/>
            </a:endParaRPr>
          </a:p>
          <a:p>
            <a:pPr marL="342900" marR="0" lvl="0" indent="-342900" algn="just">
              <a:spcBef>
                <a:spcPts val="0"/>
              </a:spcBef>
              <a:spcAft>
                <a:spcPts val="0"/>
              </a:spcAft>
              <a:buFont typeface="Wingdings"/>
              <a:buChar char=""/>
            </a:pPr>
            <a:r>
              <a:rPr lang="en-US" dirty="0">
                <a:latin typeface="Times New Roman"/>
                <a:ea typeface="Times New Roman"/>
                <a:cs typeface="Times New Roman"/>
              </a:rPr>
              <a:t>23 % e </a:t>
            </a:r>
            <a:r>
              <a:rPr lang="en-US" dirty="0" err="1">
                <a:latin typeface="Times New Roman"/>
                <a:ea typeface="Times New Roman"/>
                <a:cs typeface="Times New Roman"/>
              </a:rPr>
              <a:t>nxënësve</a:t>
            </a:r>
            <a:r>
              <a:rPr lang="en-US" dirty="0">
                <a:latin typeface="Times New Roman"/>
                <a:ea typeface="Times New Roman"/>
                <a:cs typeface="Times New Roman"/>
              </a:rPr>
              <a:t> </a:t>
            </a:r>
            <a:r>
              <a:rPr lang="en-US" dirty="0" err="1">
                <a:latin typeface="Times New Roman"/>
                <a:ea typeface="Times New Roman"/>
                <a:cs typeface="Times New Roman"/>
              </a:rPr>
              <a:t>janë</a:t>
            </a:r>
            <a:r>
              <a:rPr lang="en-US" dirty="0">
                <a:latin typeface="Times New Roman"/>
                <a:ea typeface="Times New Roman"/>
                <a:cs typeface="Times New Roman"/>
              </a:rPr>
              <a:t> me </a:t>
            </a:r>
            <a:r>
              <a:rPr lang="en-US" dirty="0" err="1">
                <a:latin typeface="Times New Roman"/>
                <a:ea typeface="Times New Roman"/>
                <a:cs typeface="Times New Roman"/>
              </a:rPr>
              <a:t>vlerësime</a:t>
            </a:r>
            <a:r>
              <a:rPr lang="en-US" dirty="0">
                <a:latin typeface="Times New Roman"/>
                <a:ea typeface="Times New Roman"/>
                <a:cs typeface="Times New Roman"/>
              </a:rPr>
              <a:t> 5 </a:t>
            </a:r>
            <a:r>
              <a:rPr lang="en-US" dirty="0" err="1">
                <a:latin typeface="Times New Roman"/>
                <a:ea typeface="Times New Roman"/>
                <a:cs typeface="Times New Roman"/>
              </a:rPr>
              <a:t>ose</a:t>
            </a:r>
            <a:r>
              <a:rPr lang="en-US" dirty="0">
                <a:latin typeface="Times New Roman"/>
                <a:ea typeface="Times New Roman"/>
                <a:cs typeface="Times New Roman"/>
              </a:rPr>
              <a:t> 6</a:t>
            </a:r>
            <a:r>
              <a:rPr lang="en-US" dirty="0" smtClean="0">
                <a:latin typeface="Times New Roman"/>
                <a:ea typeface="Times New Roman"/>
                <a:cs typeface="Times New Roman"/>
              </a:rPr>
              <a:t>;</a:t>
            </a:r>
          </a:p>
          <a:p>
            <a:pPr marL="342900" marR="0" lvl="0" indent="-342900" algn="just">
              <a:spcBef>
                <a:spcPts val="0"/>
              </a:spcBef>
              <a:spcAft>
                <a:spcPts val="0"/>
              </a:spcAft>
              <a:buFont typeface="Wingdings"/>
              <a:buChar char=""/>
            </a:pPr>
            <a:endParaRPr lang="en-US" sz="1600" dirty="0">
              <a:ea typeface="Times New Roman"/>
              <a:cs typeface="Times New Roman"/>
            </a:endParaRPr>
          </a:p>
          <a:p>
            <a:pPr marL="342900" marR="0" lvl="0" indent="-342900" algn="just">
              <a:spcBef>
                <a:spcPts val="0"/>
              </a:spcBef>
              <a:spcAft>
                <a:spcPts val="0"/>
              </a:spcAft>
              <a:buFont typeface="Wingdings"/>
              <a:buChar char=""/>
            </a:pPr>
            <a:r>
              <a:rPr lang="en-US" dirty="0">
                <a:latin typeface="Times New Roman"/>
                <a:ea typeface="Times New Roman"/>
                <a:cs typeface="Times New Roman"/>
              </a:rPr>
              <a:t>49 % e </a:t>
            </a:r>
            <a:r>
              <a:rPr lang="en-US" dirty="0" err="1">
                <a:latin typeface="Times New Roman"/>
                <a:ea typeface="Times New Roman"/>
                <a:cs typeface="Times New Roman"/>
              </a:rPr>
              <a:t>nxënësve</a:t>
            </a:r>
            <a:r>
              <a:rPr lang="en-US" dirty="0">
                <a:latin typeface="Times New Roman"/>
                <a:ea typeface="Times New Roman"/>
                <a:cs typeface="Times New Roman"/>
              </a:rPr>
              <a:t> </a:t>
            </a:r>
            <a:r>
              <a:rPr lang="en-US" dirty="0" err="1">
                <a:latin typeface="Times New Roman"/>
                <a:ea typeface="Times New Roman"/>
                <a:cs typeface="Times New Roman"/>
              </a:rPr>
              <a:t>janë</a:t>
            </a:r>
            <a:r>
              <a:rPr lang="en-US" dirty="0">
                <a:latin typeface="Times New Roman"/>
                <a:ea typeface="Times New Roman"/>
                <a:cs typeface="Times New Roman"/>
              </a:rPr>
              <a:t> me </a:t>
            </a:r>
            <a:r>
              <a:rPr lang="en-US" dirty="0" err="1">
                <a:latin typeface="Times New Roman"/>
                <a:ea typeface="Times New Roman"/>
                <a:cs typeface="Times New Roman"/>
              </a:rPr>
              <a:t>vlerësime</a:t>
            </a:r>
            <a:r>
              <a:rPr lang="en-US" dirty="0">
                <a:latin typeface="Times New Roman"/>
                <a:ea typeface="Times New Roman"/>
                <a:cs typeface="Times New Roman"/>
              </a:rPr>
              <a:t> 7 </a:t>
            </a:r>
            <a:r>
              <a:rPr lang="en-US" dirty="0" err="1">
                <a:latin typeface="Times New Roman"/>
                <a:ea typeface="Times New Roman"/>
                <a:cs typeface="Times New Roman"/>
              </a:rPr>
              <a:t>ose</a:t>
            </a:r>
            <a:r>
              <a:rPr lang="en-US" dirty="0">
                <a:latin typeface="Times New Roman"/>
                <a:ea typeface="Times New Roman"/>
                <a:cs typeface="Times New Roman"/>
              </a:rPr>
              <a:t> 8</a:t>
            </a:r>
            <a:r>
              <a:rPr lang="en-US" dirty="0" smtClean="0">
                <a:latin typeface="Times New Roman"/>
                <a:ea typeface="Times New Roman"/>
                <a:cs typeface="Times New Roman"/>
              </a:rPr>
              <a:t>;</a:t>
            </a:r>
          </a:p>
          <a:p>
            <a:pPr marL="342900" marR="0" lvl="0" indent="-342900" algn="just">
              <a:spcBef>
                <a:spcPts val="0"/>
              </a:spcBef>
              <a:spcAft>
                <a:spcPts val="0"/>
              </a:spcAft>
              <a:buFont typeface="Wingdings"/>
              <a:buChar char=""/>
            </a:pPr>
            <a:endParaRPr lang="en-US" sz="1600" dirty="0">
              <a:ea typeface="Times New Roman"/>
              <a:cs typeface="Times New Roman"/>
            </a:endParaRPr>
          </a:p>
          <a:p>
            <a:pPr marL="342900" marR="0" lvl="0" indent="-342900" algn="just">
              <a:spcBef>
                <a:spcPts val="0"/>
              </a:spcBef>
              <a:spcAft>
                <a:spcPts val="0"/>
              </a:spcAft>
              <a:buFont typeface="Wingdings"/>
              <a:buChar char=""/>
            </a:pPr>
            <a:r>
              <a:rPr lang="en-US" dirty="0">
                <a:latin typeface="Times New Roman"/>
                <a:ea typeface="Times New Roman"/>
                <a:cs typeface="Times New Roman"/>
              </a:rPr>
              <a:t>28 %  e </a:t>
            </a:r>
            <a:r>
              <a:rPr lang="en-US" dirty="0" err="1">
                <a:latin typeface="Times New Roman"/>
                <a:ea typeface="Times New Roman"/>
                <a:cs typeface="Times New Roman"/>
              </a:rPr>
              <a:t>nxënësve</a:t>
            </a:r>
            <a:r>
              <a:rPr lang="en-US" dirty="0">
                <a:latin typeface="Times New Roman"/>
                <a:ea typeface="Times New Roman"/>
                <a:cs typeface="Times New Roman"/>
              </a:rPr>
              <a:t> </a:t>
            </a:r>
            <a:r>
              <a:rPr lang="en-US" dirty="0" err="1">
                <a:latin typeface="Times New Roman"/>
                <a:ea typeface="Times New Roman"/>
                <a:cs typeface="Times New Roman"/>
              </a:rPr>
              <a:t>janë</a:t>
            </a:r>
            <a:r>
              <a:rPr lang="en-US" dirty="0">
                <a:latin typeface="Times New Roman"/>
                <a:ea typeface="Times New Roman"/>
                <a:cs typeface="Times New Roman"/>
              </a:rPr>
              <a:t> me </a:t>
            </a:r>
            <a:r>
              <a:rPr lang="en-US" dirty="0" err="1">
                <a:latin typeface="Times New Roman"/>
                <a:ea typeface="Times New Roman"/>
                <a:cs typeface="Times New Roman"/>
              </a:rPr>
              <a:t>vlerësime</a:t>
            </a:r>
            <a:r>
              <a:rPr lang="en-US" dirty="0">
                <a:latin typeface="Times New Roman"/>
                <a:ea typeface="Times New Roman"/>
                <a:cs typeface="Times New Roman"/>
              </a:rPr>
              <a:t> 9 </a:t>
            </a:r>
            <a:r>
              <a:rPr lang="en-US" dirty="0" err="1">
                <a:latin typeface="Times New Roman"/>
                <a:ea typeface="Times New Roman"/>
                <a:cs typeface="Times New Roman"/>
              </a:rPr>
              <a:t>ose</a:t>
            </a:r>
            <a:r>
              <a:rPr lang="en-US" dirty="0">
                <a:latin typeface="Times New Roman"/>
                <a:ea typeface="Times New Roman"/>
                <a:cs typeface="Times New Roman"/>
              </a:rPr>
              <a:t> 10;</a:t>
            </a:r>
            <a:endParaRPr lang="en-US" sz="1600" dirty="0">
              <a:ea typeface="Times New Roman"/>
              <a:cs typeface="Times New Roman"/>
            </a:endParaRPr>
          </a:p>
        </p:txBody>
      </p:sp>
      <p:graphicFrame>
        <p:nvGraphicFramePr>
          <p:cNvPr id="4" name="Chart 3"/>
          <p:cNvGraphicFramePr/>
          <p:nvPr>
            <p:extLst>
              <p:ext uri="{D42A27DB-BD31-4B8C-83A1-F6EECF244321}">
                <p14:modId xmlns:p14="http://schemas.microsoft.com/office/powerpoint/2010/main" val="3573265992"/>
              </p:ext>
            </p:extLst>
          </p:nvPr>
        </p:nvGraphicFramePr>
        <p:xfrm>
          <a:off x="5638800" y="2895600"/>
          <a:ext cx="6124575"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7067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23122"/>
            <a:ext cx="8690990" cy="677108"/>
          </a:xfrm>
        </p:spPr>
        <p:txBody>
          <a:bodyPr/>
          <a:lstStyle/>
          <a:p>
            <a:pPr algn="ctr"/>
            <a:r>
              <a:rPr lang="en-US" b="1" dirty="0" err="1">
                <a:solidFill>
                  <a:srgbClr val="000000"/>
                </a:solidFill>
                <a:latin typeface="Times New Roman"/>
                <a:ea typeface="Calibri"/>
                <a:cs typeface="Times New Roman"/>
              </a:rPr>
              <a:t>Provimet</a:t>
            </a:r>
            <a:r>
              <a:rPr lang="en-US" b="1" dirty="0">
                <a:solidFill>
                  <a:srgbClr val="000000"/>
                </a:solidFill>
                <a:latin typeface="Times New Roman"/>
                <a:ea typeface="Calibri"/>
                <a:cs typeface="Times New Roman"/>
              </a:rPr>
              <a:t> e </a:t>
            </a:r>
            <a:r>
              <a:rPr lang="en-US" b="1" dirty="0" err="1">
                <a:solidFill>
                  <a:srgbClr val="000000"/>
                </a:solidFill>
                <a:latin typeface="Times New Roman"/>
                <a:ea typeface="Calibri"/>
                <a:cs typeface="Times New Roman"/>
              </a:rPr>
              <a:t>Lirimit</a:t>
            </a:r>
            <a:endParaRPr lang="en-US" dirty="0"/>
          </a:p>
        </p:txBody>
      </p:sp>
      <p:sp>
        <p:nvSpPr>
          <p:cNvPr id="3" name="Rectangle 2"/>
          <p:cNvSpPr/>
          <p:nvPr/>
        </p:nvSpPr>
        <p:spPr>
          <a:xfrm>
            <a:off x="762000" y="2057400"/>
            <a:ext cx="3429000" cy="3785652"/>
          </a:xfrm>
          <a:prstGeom prst="rect">
            <a:avLst/>
          </a:prstGeom>
        </p:spPr>
        <p:txBody>
          <a:bodyPr wrap="square">
            <a:spAutoFit/>
          </a:bodyPr>
          <a:lstStyle/>
          <a:p>
            <a:pPr algn="just"/>
            <a:r>
              <a:rPr lang="en-US" sz="2400" b="1" dirty="0">
                <a:latin typeface="Times New Roman"/>
                <a:ea typeface="Times New Roman"/>
                <a:cs typeface="Times New Roman"/>
              </a:rPr>
              <a:t>b</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Gjuhë</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shqipe</a:t>
            </a:r>
            <a:endParaRPr lang="en-US" sz="2400" b="1" dirty="0" smtClean="0">
              <a:latin typeface="Times New Roman"/>
              <a:ea typeface="Times New Roman"/>
              <a:cs typeface="Times New Roman"/>
            </a:endParaRPr>
          </a:p>
          <a:p>
            <a:pPr algn="just"/>
            <a:endParaRPr lang="en-US" sz="2400" dirty="0">
              <a:ea typeface="Times New Roman"/>
              <a:cs typeface="Times New Roman"/>
            </a:endParaRPr>
          </a:p>
          <a:p>
            <a:pPr marL="342900" marR="0" lvl="0" indent="-342900">
              <a:spcBef>
                <a:spcPts val="0"/>
              </a:spcBef>
              <a:spcAft>
                <a:spcPts val="0"/>
              </a:spcAft>
              <a:buFont typeface="Wingdings"/>
              <a:buChar char=""/>
            </a:pPr>
            <a:r>
              <a:rPr lang="en-US" sz="2400" dirty="0">
                <a:latin typeface="Times New Roman"/>
                <a:ea typeface="Times New Roman"/>
                <a:cs typeface="Times New Roman"/>
              </a:rPr>
              <a:t>31 % e </a:t>
            </a:r>
            <a:r>
              <a:rPr lang="en-US" sz="2400" dirty="0" err="1">
                <a:latin typeface="Times New Roman"/>
                <a:ea typeface="Times New Roman"/>
                <a:cs typeface="Times New Roman"/>
              </a:rPr>
              <a:t>nxënësve</a:t>
            </a:r>
            <a:r>
              <a:rPr lang="en-US" sz="2400" dirty="0">
                <a:latin typeface="Times New Roman"/>
                <a:ea typeface="Times New Roman"/>
                <a:cs typeface="Times New Roman"/>
              </a:rPr>
              <a:t> </a:t>
            </a:r>
            <a:r>
              <a:rPr lang="en-US" sz="2400" dirty="0" err="1">
                <a:latin typeface="Times New Roman"/>
                <a:ea typeface="Times New Roman"/>
                <a:cs typeface="Times New Roman"/>
              </a:rPr>
              <a:t>janë</a:t>
            </a:r>
            <a:r>
              <a:rPr lang="en-US" sz="2400" dirty="0">
                <a:latin typeface="Times New Roman"/>
                <a:ea typeface="Times New Roman"/>
                <a:cs typeface="Times New Roman"/>
              </a:rPr>
              <a:t> me </a:t>
            </a:r>
            <a:r>
              <a:rPr lang="en-US" sz="2400" dirty="0" err="1">
                <a:latin typeface="Times New Roman"/>
                <a:ea typeface="Times New Roman"/>
                <a:cs typeface="Times New Roman"/>
              </a:rPr>
              <a:t>vlerësime</a:t>
            </a:r>
            <a:r>
              <a:rPr lang="en-US" sz="2400" dirty="0">
                <a:latin typeface="Times New Roman"/>
                <a:ea typeface="Times New Roman"/>
                <a:cs typeface="Times New Roman"/>
              </a:rPr>
              <a:t> 5 </a:t>
            </a:r>
            <a:r>
              <a:rPr lang="en-US" sz="2400" dirty="0" err="1">
                <a:latin typeface="Times New Roman"/>
                <a:ea typeface="Times New Roman"/>
                <a:cs typeface="Times New Roman"/>
              </a:rPr>
              <a:t>ose</a:t>
            </a:r>
            <a:r>
              <a:rPr lang="en-US" sz="2400" dirty="0">
                <a:latin typeface="Times New Roman"/>
                <a:ea typeface="Times New Roman"/>
                <a:cs typeface="Times New Roman"/>
              </a:rPr>
              <a:t> 6</a:t>
            </a:r>
            <a:r>
              <a:rPr lang="en-US" sz="2400" dirty="0" smtClean="0">
                <a:latin typeface="Times New Roman"/>
                <a:ea typeface="Times New Roman"/>
                <a:cs typeface="Times New Roman"/>
              </a:rPr>
              <a:t>;</a:t>
            </a:r>
          </a:p>
          <a:p>
            <a:pPr marL="342900" marR="0" lvl="0" indent="-342900">
              <a:spcBef>
                <a:spcPts val="0"/>
              </a:spcBef>
              <a:spcAft>
                <a:spcPts val="0"/>
              </a:spcAft>
              <a:buFont typeface="Wingdings"/>
              <a:buChar char=""/>
            </a:pPr>
            <a:endParaRPr lang="en-US" sz="2400" dirty="0">
              <a:ea typeface="Times New Roman"/>
              <a:cs typeface="Times New Roman"/>
            </a:endParaRPr>
          </a:p>
          <a:p>
            <a:pPr marL="342900" marR="0" lvl="0" indent="-342900">
              <a:spcBef>
                <a:spcPts val="0"/>
              </a:spcBef>
              <a:spcAft>
                <a:spcPts val="0"/>
              </a:spcAft>
              <a:buFont typeface="Wingdings"/>
              <a:buChar char=""/>
            </a:pPr>
            <a:r>
              <a:rPr lang="en-US" sz="2400" dirty="0">
                <a:latin typeface="Times New Roman"/>
                <a:ea typeface="Times New Roman"/>
                <a:cs typeface="Times New Roman"/>
              </a:rPr>
              <a:t>60 % e </a:t>
            </a:r>
            <a:r>
              <a:rPr lang="en-US" sz="2400" dirty="0" err="1">
                <a:latin typeface="Times New Roman"/>
                <a:ea typeface="Times New Roman"/>
                <a:cs typeface="Times New Roman"/>
              </a:rPr>
              <a:t>nxënësve</a:t>
            </a:r>
            <a:r>
              <a:rPr lang="en-US" sz="2400" dirty="0">
                <a:latin typeface="Times New Roman"/>
                <a:ea typeface="Times New Roman"/>
                <a:cs typeface="Times New Roman"/>
              </a:rPr>
              <a:t> </a:t>
            </a:r>
            <a:r>
              <a:rPr lang="en-US" sz="2400" dirty="0" err="1">
                <a:latin typeface="Times New Roman"/>
                <a:ea typeface="Times New Roman"/>
                <a:cs typeface="Times New Roman"/>
              </a:rPr>
              <a:t>janë</a:t>
            </a:r>
            <a:r>
              <a:rPr lang="en-US" sz="2400" dirty="0">
                <a:latin typeface="Times New Roman"/>
                <a:ea typeface="Times New Roman"/>
                <a:cs typeface="Times New Roman"/>
              </a:rPr>
              <a:t> me </a:t>
            </a:r>
            <a:r>
              <a:rPr lang="en-US" sz="2400" dirty="0" err="1">
                <a:latin typeface="Times New Roman"/>
                <a:ea typeface="Times New Roman"/>
                <a:cs typeface="Times New Roman"/>
              </a:rPr>
              <a:t>vlerësime</a:t>
            </a:r>
            <a:r>
              <a:rPr lang="en-US" sz="2400" dirty="0">
                <a:latin typeface="Times New Roman"/>
                <a:ea typeface="Times New Roman"/>
                <a:cs typeface="Times New Roman"/>
              </a:rPr>
              <a:t> 7 </a:t>
            </a:r>
            <a:r>
              <a:rPr lang="en-US" sz="2400" dirty="0" err="1">
                <a:latin typeface="Times New Roman"/>
                <a:ea typeface="Times New Roman"/>
                <a:cs typeface="Times New Roman"/>
              </a:rPr>
              <a:t>ose</a:t>
            </a:r>
            <a:r>
              <a:rPr lang="en-US" sz="2400" dirty="0">
                <a:latin typeface="Times New Roman"/>
                <a:ea typeface="Times New Roman"/>
                <a:cs typeface="Times New Roman"/>
              </a:rPr>
              <a:t> 8</a:t>
            </a:r>
            <a:r>
              <a:rPr lang="en-US" sz="2400" dirty="0" smtClean="0">
                <a:latin typeface="Times New Roman"/>
                <a:ea typeface="Times New Roman"/>
                <a:cs typeface="Times New Roman"/>
              </a:rPr>
              <a:t>;</a:t>
            </a:r>
          </a:p>
          <a:p>
            <a:pPr marL="342900" marR="0" lvl="0" indent="-342900">
              <a:spcBef>
                <a:spcPts val="0"/>
              </a:spcBef>
              <a:spcAft>
                <a:spcPts val="0"/>
              </a:spcAft>
              <a:buFont typeface="Wingdings"/>
              <a:buChar char=""/>
            </a:pPr>
            <a:endParaRPr lang="en-US" sz="2400" dirty="0">
              <a:ea typeface="Times New Roman"/>
              <a:cs typeface="Times New Roman"/>
            </a:endParaRPr>
          </a:p>
          <a:p>
            <a:pPr marL="342900" marR="0" lvl="0" indent="-342900">
              <a:spcBef>
                <a:spcPts val="0"/>
              </a:spcBef>
              <a:spcAft>
                <a:spcPts val="0"/>
              </a:spcAft>
              <a:buFont typeface="Wingdings"/>
              <a:buChar char=""/>
            </a:pPr>
            <a:r>
              <a:rPr lang="en-US" sz="2400" dirty="0">
                <a:latin typeface="Times New Roman"/>
                <a:ea typeface="Times New Roman"/>
                <a:cs typeface="Times New Roman"/>
              </a:rPr>
              <a:t>9 %  e </a:t>
            </a:r>
            <a:r>
              <a:rPr lang="en-US" sz="2400" dirty="0" err="1">
                <a:latin typeface="Times New Roman"/>
                <a:ea typeface="Times New Roman"/>
                <a:cs typeface="Times New Roman"/>
              </a:rPr>
              <a:t>nxënësve</a:t>
            </a:r>
            <a:r>
              <a:rPr lang="en-US" sz="2400" dirty="0">
                <a:latin typeface="Times New Roman"/>
                <a:ea typeface="Times New Roman"/>
                <a:cs typeface="Times New Roman"/>
              </a:rPr>
              <a:t> </a:t>
            </a:r>
            <a:r>
              <a:rPr lang="en-US" sz="2400" dirty="0" err="1">
                <a:latin typeface="Times New Roman"/>
                <a:ea typeface="Times New Roman"/>
                <a:cs typeface="Times New Roman"/>
              </a:rPr>
              <a:t>janë</a:t>
            </a:r>
            <a:r>
              <a:rPr lang="en-US" sz="2400" dirty="0">
                <a:latin typeface="Times New Roman"/>
                <a:ea typeface="Times New Roman"/>
                <a:cs typeface="Times New Roman"/>
              </a:rPr>
              <a:t> me </a:t>
            </a:r>
            <a:r>
              <a:rPr lang="en-US" sz="2400" dirty="0" err="1">
                <a:latin typeface="Times New Roman"/>
                <a:ea typeface="Times New Roman"/>
                <a:cs typeface="Times New Roman"/>
              </a:rPr>
              <a:t>vlerësime</a:t>
            </a:r>
            <a:r>
              <a:rPr lang="en-US" sz="2400" dirty="0">
                <a:latin typeface="Times New Roman"/>
                <a:ea typeface="Times New Roman"/>
                <a:cs typeface="Times New Roman"/>
              </a:rPr>
              <a:t> 9 </a:t>
            </a:r>
            <a:r>
              <a:rPr lang="en-US" sz="2400" dirty="0" err="1">
                <a:latin typeface="Times New Roman"/>
                <a:ea typeface="Times New Roman"/>
                <a:cs typeface="Times New Roman"/>
              </a:rPr>
              <a:t>ose</a:t>
            </a:r>
            <a:r>
              <a:rPr lang="en-US" sz="2400" dirty="0">
                <a:latin typeface="Times New Roman"/>
                <a:ea typeface="Times New Roman"/>
                <a:cs typeface="Times New Roman"/>
              </a:rPr>
              <a:t> 10;</a:t>
            </a:r>
            <a:endParaRPr lang="en-US" sz="2400" dirty="0">
              <a:ea typeface="Times New Roman"/>
              <a:cs typeface="Times New Roman"/>
            </a:endParaRPr>
          </a:p>
        </p:txBody>
      </p:sp>
      <p:graphicFrame>
        <p:nvGraphicFramePr>
          <p:cNvPr id="4" name="Chart 3"/>
          <p:cNvGraphicFramePr/>
          <p:nvPr>
            <p:extLst>
              <p:ext uri="{D42A27DB-BD31-4B8C-83A1-F6EECF244321}">
                <p14:modId xmlns:p14="http://schemas.microsoft.com/office/powerpoint/2010/main" val="3200654884"/>
              </p:ext>
            </p:extLst>
          </p:nvPr>
        </p:nvGraphicFramePr>
        <p:xfrm>
          <a:off x="4953000" y="2057400"/>
          <a:ext cx="6515100" cy="3938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004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9224390" cy="677108"/>
          </a:xfrm>
        </p:spPr>
        <p:txBody>
          <a:bodyPr/>
          <a:lstStyle/>
          <a:p>
            <a:pPr algn="ctr"/>
            <a:r>
              <a:rPr lang="en-US" b="1" dirty="0" err="1">
                <a:solidFill>
                  <a:srgbClr val="000000"/>
                </a:solidFill>
                <a:latin typeface="Times New Roman"/>
                <a:ea typeface="Calibri"/>
                <a:cs typeface="Times New Roman"/>
              </a:rPr>
              <a:t>Provimet</a:t>
            </a:r>
            <a:r>
              <a:rPr lang="en-US" b="1" dirty="0">
                <a:solidFill>
                  <a:srgbClr val="000000"/>
                </a:solidFill>
                <a:latin typeface="Times New Roman"/>
                <a:ea typeface="Calibri"/>
                <a:cs typeface="Times New Roman"/>
              </a:rPr>
              <a:t> e </a:t>
            </a:r>
            <a:r>
              <a:rPr lang="en-US" b="1" dirty="0" err="1">
                <a:solidFill>
                  <a:srgbClr val="000000"/>
                </a:solidFill>
                <a:latin typeface="Times New Roman"/>
                <a:ea typeface="Calibri"/>
                <a:cs typeface="Times New Roman"/>
              </a:rPr>
              <a:t>Lirimit</a:t>
            </a:r>
            <a:endParaRPr lang="en-US" dirty="0"/>
          </a:p>
        </p:txBody>
      </p:sp>
      <p:sp>
        <p:nvSpPr>
          <p:cNvPr id="3" name="Rectangle 2"/>
          <p:cNvSpPr/>
          <p:nvPr/>
        </p:nvSpPr>
        <p:spPr>
          <a:xfrm>
            <a:off x="881743" y="1828800"/>
            <a:ext cx="3581400" cy="3785652"/>
          </a:xfrm>
          <a:prstGeom prst="rect">
            <a:avLst/>
          </a:prstGeom>
        </p:spPr>
        <p:txBody>
          <a:bodyPr wrap="square">
            <a:spAutoFit/>
          </a:bodyPr>
          <a:lstStyle/>
          <a:p>
            <a:r>
              <a:rPr lang="en-US" sz="2400" b="1" dirty="0">
                <a:latin typeface="Times New Roman"/>
                <a:ea typeface="Times New Roman"/>
                <a:cs typeface="Times New Roman"/>
              </a:rPr>
              <a:t>c</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Matematikë</a:t>
            </a:r>
            <a:r>
              <a:rPr lang="en-US" sz="2400" b="1" dirty="0" smtClean="0">
                <a:latin typeface="Times New Roman"/>
                <a:ea typeface="Times New Roman"/>
                <a:cs typeface="Times New Roman"/>
              </a:rPr>
              <a:t> </a:t>
            </a:r>
            <a:endParaRPr lang="en-US" sz="2400" dirty="0">
              <a:ea typeface="Times New Roman"/>
              <a:cs typeface="Times New Roman"/>
            </a:endParaRPr>
          </a:p>
          <a:p>
            <a:r>
              <a:rPr lang="en-US" sz="2400" b="1" dirty="0">
                <a:latin typeface="Times New Roman"/>
                <a:ea typeface="Times New Roman"/>
                <a:cs typeface="Times New Roman"/>
              </a:rPr>
              <a:t> </a:t>
            </a:r>
            <a:endParaRPr lang="en-US" sz="2400" dirty="0">
              <a:ea typeface="Times New Roman"/>
              <a:cs typeface="Times New Roman"/>
            </a:endParaRPr>
          </a:p>
          <a:p>
            <a:pPr marL="342900" marR="0" lvl="0" indent="-342900">
              <a:spcBef>
                <a:spcPts val="0"/>
              </a:spcBef>
              <a:spcAft>
                <a:spcPts val="0"/>
              </a:spcAft>
              <a:buFont typeface="Wingdings"/>
              <a:buChar char=""/>
            </a:pPr>
            <a:r>
              <a:rPr lang="en-US" sz="2400" dirty="0">
                <a:latin typeface="Times New Roman"/>
                <a:ea typeface="Times New Roman"/>
                <a:cs typeface="Times New Roman"/>
              </a:rPr>
              <a:t>62 % e </a:t>
            </a:r>
            <a:r>
              <a:rPr lang="en-US" sz="2400" dirty="0" err="1">
                <a:latin typeface="Times New Roman"/>
                <a:ea typeface="Times New Roman"/>
                <a:cs typeface="Times New Roman"/>
              </a:rPr>
              <a:t>nxënësve</a:t>
            </a:r>
            <a:r>
              <a:rPr lang="en-US" sz="2400" dirty="0">
                <a:latin typeface="Times New Roman"/>
                <a:ea typeface="Times New Roman"/>
                <a:cs typeface="Times New Roman"/>
              </a:rPr>
              <a:t> </a:t>
            </a:r>
            <a:r>
              <a:rPr lang="en-US" sz="2400" dirty="0" err="1">
                <a:latin typeface="Times New Roman"/>
                <a:ea typeface="Times New Roman"/>
                <a:cs typeface="Times New Roman"/>
              </a:rPr>
              <a:t>janë</a:t>
            </a:r>
            <a:r>
              <a:rPr lang="en-US" sz="2400" dirty="0">
                <a:latin typeface="Times New Roman"/>
                <a:ea typeface="Times New Roman"/>
                <a:cs typeface="Times New Roman"/>
              </a:rPr>
              <a:t> me </a:t>
            </a:r>
            <a:r>
              <a:rPr lang="en-US" sz="2400" dirty="0" err="1">
                <a:latin typeface="Times New Roman"/>
                <a:ea typeface="Times New Roman"/>
                <a:cs typeface="Times New Roman"/>
              </a:rPr>
              <a:t>vlerësime</a:t>
            </a:r>
            <a:r>
              <a:rPr lang="en-US" sz="2400" dirty="0">
                <a:latin typeface="Times New Roman"/>
                <a:ea typeface="Times New Roman"/>
                <a:cs typeface="Times New Roman"/>
              </a:rPr>
              <a:t> 5 </a:t>
            </a:r>
            <a:r>
              <a:rPr lang="en-US" sz="2400" dirty="0" err="1">
                <a:latin typeface="Times New Roman"/>
                <a:ea typeface="Times New Roman"/>
                <a:cs typeface="Times New Roman"/>
              </a:rPr>
              <a:t>ose</a:t>
            </a:r>
            <a:r>
              <a:rPr lang="en-US" sz="2400" dirty="0">
                <a:latin typeface="Times New Roman"/>
                <a:ea typeface="Times New Roman"/>
                <a:cs typeface="Times New Roman"/>
              </a:rPr>
              <a:t> 6</a:t>
            </a:r>
            <a:r>
              <a:rPr lang="en-US" sz="2400" dirty="0" smtClean="0">
                <a:latin typeface="Times New Roman"/>
                <a:ea typeface="Times New Roman"/>
                <a:cs typeface="Times New Roman"/>
              </a:rPr>
              <a:t>;</a:t>
            </a:r>
          </a:p>
          <a:p>
            <a:pPr marL="342900" marR="0" lvl="0" indent="-342900">
              <a:spcBef>
                <a:spcPts val="0"/>
              </a:spcBef>
              <a:spcAft>
                <a:spcPts val="0"/>
              </a:spcAft>
              <a:buFont typeface="Wingdings"/>
              <a:buChar char=""/>
            </a:pPr>
            <a:endParaRPr lang="en-US" sz="2400" dirty="0">
              <a:ea typeface="Times New Roman"/>
              <a:cs typeface="Times New Roman"/>
            </a:endParaRPr>
          </a:p>
          <a:p>
            <a:pPr marL="342900" marR="0" lvl="0" indent="-342900">
              <a:spcBef>
                <a:spcPts val="0"/>
              </a:spcBef>
              <a:spcAft>
                <a:spcPts val="0"/>
              </a:spcAft>
              <a:buFont typeface="Wingdings"/>
              <a:buChar char=""/>
            </a:pPr>
            <a:r>
              <a:rPr lang="en-US" sz="2400" dirty="0">
                <a:latin typeface="Times New Roman"/>
                <a:ea typeface="Times New Roman"/>
                <a:cs typeface="Times New Roman"/>
              </a:rPr>
              <a:t>31 %  e </a:t>
            </a:r>
            <a:r>
              <a:rPr lang="en-US" sz="2400" dirty="0" err="1">
                <a:latin typeface="Times New Roman"/>
                <a:ea typeface="Times New Roman"/>
                <a:cs typeface="Times New Roman"/>
              </a:rPr>
              <a:t>nxënësve</a:t>
            </a:r>
            <a:r>
              <a:rPr lang="en-US" sz="2400" dirty="0">
                <a:latin typeface="Times New Roman"/>
                <a:ea typeface="Times New Roman"/>
                <a:cs typeface="Times New Roman"/>
              </a:rPr>
              <a:t> </a:t>
            </a:r>
            <a:r>
              <a:rPr lang="en-US" sz="2400" dirty="0" err="1">
                <a:latin typeface="Times New Roman"/>
                <a:ea typeface="Times New Roman"/>
                <a:cs typeface="Times New Roman"/>
              </a:rPr>
              <a:t>janë</a:t>
            </a:r>
            <a:r>
              <a:rPr lang="en-US" sz="2400" dirty="0">
                <a:latin typeface="Times New Roman"/>
                <a:ea typeface="Times New Roman"/>
                <a:cs typeface="Times New Roman"/>
              </a:rPr>
              <a:t> me </a:t>
            </a:r>
            <a:r>
              <a:rPr lang="en-US" sz="2400" dirty="0" err="1">
                <a:latin typeface="Times New Roman"/>
                <a:ea typeface="Times New Roman"/>
                <a:cs typeface="Times New Roman"/>
              </a:rPr>
              <a:t>vlerësime</a:t>
            </a:r>
            <a:r>
              <a:rPr lang="en-US" sz="2400" dirty="0">
                <a:latin typeface="Times New Roman"/>
                <a:ea typeface="Times New Roman"/>
                <a:cs typeface="Times New Roman"/>
              </a:rPr>
              <a:t> 7 </a:t>
            </a:r>
            <a:r>
              <a:rPr lang="en-US" sz="2400" dirty="0" err="1">
                <a:latin typeface="Times New Roman"/>
                <a:ea typeface="Times New Roman"/>
                <a:cs typeface="Times New Roman"/>
              </a:rPr>
              <a:t>ose</a:t>
            </a:r>
            <a:r>
              <a:rPr lang="en-US" sz="2400" dirty="0">
                <a:latin typeface="Times New Roman"/>
                <a:ea typeface="Times New Roman"/>
                <a:cs typeface="Times New Roman"/>
              </a:rPr>
              <a:t> 8</a:t>
            </a:r>
            <a:r>
              <a:rPr lang="en-US" sz="2400" dirty="0" smtClean="0">
                <a:latin typeface="Times New Roman"/>
                <a:ea typeface="Times New Roman"/>
                <a:cs typeface="Times New Roman"/>
              </a:rPr>
              <a:t>;</a:t>
            </a:r>
          </a:p>
          <a:p>
            <a:pPr marL="342900" marR="0" lvl="0" indent="-342900">
              <a:spcBef>
                <a:spcPts val="0"/>
              </a:spcBef>
              <a:spcAft>
                <a:spcPts val="0"/>
              </a:spcAft>
              <a:buFont typeface="Wingdings"/>
              <a:buChar char=""/>
            </a:pPr>
            <a:endParaRPr lang="en-US" sz="2400" dirty="0">
              <a:ea typeface="Times New Roman"/>
              <a:cs typeface="Times New Roman"/>
            </a:endParaRPr>
          </a:p>
          <a:p>
            <a:pPr marL="342900" marR="0" lvl="0" indent="-342900">
              <a:spcBef>
                <a:spcPts val="0"/>
              </a:spcBef>
              <a:spcAft>
                <a:spcPts val="0"/>
              </a:spcAft>
              <a:buFont typeface="Wingdings"/>
              <a:buChar char=""/>
            </a:pPr>
            <a:r>
              <a:rPr lang="en-US" sz="2400" dirty="0">
                <a:latin typeface="Times New Roman"/>
                <a:ea typeface="Times New Roman"/>
                <a:cs typeface="Times New Roman"/>
              </a:rPr>
              <a:t>87 %  e </a:t>
            </a:r>
            <a:r>
              <a:rPr lang="en-US" sz="2400" dirty="0" err="1">
                <a:latin typeface="Times New Roman"/>
                <a:ea typeface="Times New Roman"/>
                <a:cs typeface="Times New Roman"/>
              </a:rPr>
              <a:t>nxënësve</a:t>
            </a:r>
            <a:r>
              <a:rPr lang="en-US" sz="2400" dirty="0">
                <a:latin typeface="Times New Roman"/>
                <a:ea typeface="Times New Roman"/>
                <a:cs typeface="Times New Roman"/>
              </a:rPr>
              <a:t> </a:t>
            </a:r>
            <a:r>
              <a:rPr lang="en-US" sz="2400" dirty="0" err="1">
                <a:latin typeface="Times New Roman"/>
                <a:ea typeface="Times New Roman"/>
                <a:cs typeface="Times New Roman"/>
              </a:rPr>
              <a:t>janë</a:t>
            </a:r>
            <a:r>
              <a:rPr lang="en-US" sz="2400" dirty="0">
                <a:latin typeface="Times New Roman"/>
                <a:ea typeface="Times New Roman"/>
                <a:cs typeface="Times New Roman"/>
              </a:rPr>
              <a:t> me </a:t>
            </a:r>
            <a:r>
              <a:rPr lang="en-US" sz="2400" dirty="0" err="1">
                <a:latin typeface="Times New Roman"/>
                <a:ea typeface="Times New Roman"/>
                <a:cs typeface="Times New Roman"/>
              </a:rPr>
              <a:t>vlerësime</a:t>
            </a:r>
            <a:r>
              <a:rPr lang="en-US" sz="2400" dirty="0">
                <a:latin typeface="Times New Roman"/>
                <a:ea typeface="Times New Roman"/>
                <a:cs typeface="Times New Roman"/>
              </a:rPr>
              <a:t> 9 </a:t>
            </a:r>
            <a:r>
              <a:rPr lang="en-US" sz="2400" dirty="0" err="1">
                <a:latin typeface="Times New Roman"/>
                <a:ea typeface="Times New Roman"/>
                <a:cs typeface="Times New Roman"/>
              </a:rPr>
              <a:t>ose</a:t>
            </a:r>
            <a:r>
              <a:rPr lang="en-US" sz="2400" dirty="0">
                <a:latin typeface="Times New Roman"/>
                <a:ea typeface="Times New Roman"/>
                <a:cs typeface="Times New Roman"/>
              </a:rPr>
              <a:t> 10; </a:t>
            </a:r>
            <a:endParaRPr lang="en-US" sz="2400" dirty="0">
              <a:ea typeface="Times New Roman"/>
              <a:cs typeface="Times New Roman"/>
            </a:endParaRPr>
          </a:p>
        </p:txBody>
      </p:sp>
      <p:graphicFrame>
        <p:nvGraphicFramePr>
          <p:cNvPr id="4" name="Chart 3"/>
          <p:cNvGraphicFramePr/>
          <p:nvPr>
            <p:extLst>
              <p:ext uri="{D42A27DB-BD31-4B8C-83A1-F6EECF244321}">
                <p14:modId xmlns:p14="http://schemas.microsoft.com/office/powerpoint/2010/main" val="3539326301"/>
              </p:ext>
            </p:extLst>
          </p:nvPr>
        </p:nvGraphicFramePr>
        <p:xfrm>
          <a:off x="4876800" y="1752600"/>
          <a:ext cx="65532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197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533400"/>
            <a:ext cx="11277600" cy="609600"/>
          </a:xfrm>
        </p:spPr>
        <p:txBody>
          <a:bodyPr/>
          <a:lstStyle/>
          <a:p>
            <a:pPr marL="0" marR="0" algn="ctr">
              <a:lnSpc>
                <a:spcPct val="115000"/>
              </a:lnSpc>
              <a:spcBef>
                <a:spcPts val="0"/>
              </a:spcBef>
              <a:spcAft>
                <a:spcPts val="0"/>
              </a:spcAft>
            </a:pPr>
            <a:r>
              <a:rPr lang="en-US" sz="3400" b="1" dirty="0" err="1" smtClean="0">
                <a:solidFill>
                  <a:srgbClr val="000000"/>
                </a:solidFill>
                <a:latin typeface="Times New Roman"/>
                <a:ea typeface="Calibri"/>
                <a:cs typeface="Times New Roman"/>
              </a:rPr>
              <a:t>Renditja</a:t>
            </a:r>
            <a:r>
              <a:rPr lang="en-US" sz="3400" b="1" dirty="0" smtClean="0">
                <a:solidFill>
                  <a:srgbClr val="000000"/>
                </a:solidFill>
                <a:latin typeface="Times New Roman"/>
                <a:ea typeface="Calibri"/>
                <a:cs typeface="Times New Roman"/>
              </a:rPr>
              <a:t> </a:t>
            </a:r>
            <a:r>
              <a:rPr lang="en-US" sz="3400" b="1" dirty="0" err="1">
                <a:solidFill>
                  <a:srgbClr val="000000"/>
                </a:solidFill>
                <a:latin typeface="Times New Roman"/>
                <a:ea typeface="Calibri"/>
                <a:cs typeface="Times New Roman"/>
              </a:rPr>
              <a:t>progresive</a:t>
            </a:r>
            <a:r>
              <a:rPr lang="en-US" sz="3400" b="1" dirty="0">
                <a:solidFill>
                  <a:srgbClr val="000000"/>
                </a:solidFill>
                <a:latin typeface="Times New Roman"/>
                <a:ea typeface="Calibri"/>
                <a:cs typeface="Times New Roman"/>
              </a:rPr>
              <a:t> e </a:t>
            </a:r>
            <a:r>
              <a:rPr lang="en-US" sz="3400" b="1" dirty="0" err="1">
                <a:solidFill>
                  <a:srgbClr val="000000"/>
                </a:solidFill>
                <a:latin typeface="Times New Roman"/>
                <a:ea typeface="Calibri"/>
                <a:cs typeface="Times New Roman"/>
              </a:rPr>
              <a:t>shkollave</a:t>
            </a:r>
            <a:r>
              <a:rPr lang="en-US" sz="3400" b="1" dirty="0">
                <a:solidFill>
                  <a:srgbClr val="000000"/>
                </a:solidFill>
                <a:latin typeface="Times New Roman"/>
                <a:ea typeface="Calibri"/>
                <a:cs typeface="Times New Roman"/>
              </a:rPr>
              <a:t> </a:t>
            </a:r>
            <a:r>
              <a:rPr lang="en-US" sz="3400" b="1" dirty="0" err="1">
                <a:solidFill>
                  <a:srgbClr val="000000"/>
                </a:solidFill>
                <a:latin typeface="Times New Roman"/>
                <a:ea typeface="Calibri"/>
                <a:cs typeface="Times New Roman"/>
              </a:rPr>
              <a:t>kundrejt</a:t>
            </a:r>
            <a:r>
              <a:rPr lang="en-US" sz="3400" b="1" dirty="0">
                <a:solidFill>
                  <a:srgbClr val="000000"/>
                </a:solidFill>
                <a:latin typeface="Times New Roman"/>
                <a:ea typeface="Calibri"/>
                <a:cs typeface="Times New Roman"/>
              </a:rPr>
              <a:t> </a:t>
            </a:r>
            <a:r>
              <a:rPr lang="en-US" sz="3400" b="1" dirty="0" err="1">
                <a:solidFill>
                  <a:srgbClr val="000000"/>
                </a:solidFill>
                <a:latin typeface="Times New Roman"/>
                <a:ea typeface="Calibri"/>
                <a:cs typeface="Times New Roman"/>
              </a:rPr>
              <a:t>notës</a:t>
            </a:r>
            <a:r>
              <a:rPr lang="en-US" sz="3400" b="1" dirty="0">
                <a:solidFill>
                  <a:srgbClr val="000000"/>
                </a:solidFill>
                <a:latin typeface="Times New Roman"/>
                <a:ea typeface="Calibri"/>
                <a:cs typeface="Times New Roman"/>
              </a:rPr>
              <a:t> </a:t>
            </a:r>
            <a:r>
              <a:rPr lang="en-US" sz="3400" b="1" dirty="0" err="1">
                <a:solidFill>
                  <a:srgbClr val="000000"/>
                </a:solidFill>
                <a:latin typeface="Times New Roman"/>
                <a:ea typeface="Calibri"/>
                <a:cs typeface="Times New Roman"/>
              </a:rPr>
              <a:t>mesatare</a:t>
            </a:r>
            <a:r>
              <a:rPr lang="en-US" sz="4000" dirty="0">
                <a:latin typeface="Calibri"/>
                <a:ea typeface="Calibri"/>
                <a:cs typeface="Times New Roman"/>
              </a:rPr>
              <a:t/>
            </a:r>
            <a:br>
              <a:rPr lang="en-US" sz="4000" dirty="0">
                <a:latin typeface="Calibri"/>
                <a:ea typeface="Calibri"/>
                <a:cs typeface="Times New Roman"/>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7228904"/>
              </p:ext>
            </p:extLst>
          </p:nvPr>
        </p:nvGraphicFramePr>
        <p:xfrm>
          <a:off x="1371600" y="1447800"/>
          <a:ext cx="8321040" cy="4625931"/>
        </p:xfrm>
        <a:graphic>
          <a:graphicData uri="http://schemas.openxmlformats.org/drawingml/2006/table">
            <a:tbl>
              <a:tblPr firstRow="1" firstCol="1" bandRow="1"/>
              <a:tblGrid>
                <a:gridCol w="2433730"/>
                <a:gridCol w="2943655"/>
                <a:gridCol w="2943655"/>
              </a:tblGrid>
              <a:tr h="762000">
                <a:tc>
                  <a:txBody>
                    <a:bodyPr/>
                    <a:lstStyle/>
                    <a:p>
                      <a:pPr marL="0" marR="0" algn="ctr">
                        <a:spcBef>
                          <a:spcPts val="0"/>
                        </a:spcBef>
                        <a:spcAft>
                          <a:spcPts val="0"/>
                        </a:spcAft>
                      </a:pPr>
                      <a:endParaRPr lang="en-US" sz="2000" b="1" dirty="0" smtClean="0">
                        <a:effectLst/>
                        <a:latin typeface="Times New Roman"/>
                        <a:ea typeface="Times New Roman"/>
                        <a:cs typeface="Times New Roman"/>
                      </a:endParaRPr>
                    </a:p>
                    <a:p>
                      <a:pPr marL="0" marR="0" algn="ctr">
                        <a:spcBef>
                          <a:spcPts val="0"/>
                        </a:spcBef>
                        <a:spcAft>
                          <a:spcPts val="0"/>
                        </a:spcAft>
                      </a:pPr>
                      <a:r>
                        <a:rPr lang="en-US" sz="2000" b="1" dirty="0" smtClean="0">
                          <a:effectLst/>
                          <a:latin typeface="Times New Roman"/>
                          <a:ea typeface="Times New Roman"/>
                          <a:cs typeface="Times New Roman"/>
                        </a:rPr>
                        <a:t>LËNDA</a:t>
                      </a:r>
                      <a:endParaRPr lang="en-US" sz="2000" dirty="0">
                        <a:effectLst/>
                        <a:latin typeface="Calibri"/>
                        <a:ea typeface="Times New Roman"/>
                        <a:cs typeface="Times New Roman"/>
                      </a:endParaRPr>
                    </a:p>
                    <a:p>
                      <a:pPr marL="0" marR="0" algn="ctr">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SHKOLLA</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N.M</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44659">
                <a:tc rowSpan="3">
                  <a:txBody>
                    <a:bodyPr/>
                    <a:lstStyle/>
                    <a:p>
                      <a:pPr marL="0" marR="0" algn="l">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p>
                      <a:pPr marL="0" marR="0" algn="l">
                        <a:spcBef>
                          <a:spcPts val="0"/>
                        </a:spcBef>
                        <a:spcAft>
                          <a:spcPts val="0"/>
                        </a:spcAft>
                      </a:pPr>
                      <a:r>
                        <a:rPr lang="en-US" sz="2000" b="1" dirty="0">
                          <a:effectLst/>
                          <a:latin typeface="Times New Roman"/>
                          <a:ea typeface="Times New Roman"/>
                          <a:cs typeface="Times New Roman"/>
                        </a:rPr>
                        <a:t>GJUHË E HUAJ</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l">
                        <a:spcBef>
                          <a:spcPts val="0"/>
                        </a:spcBef>
                        <a:spcAft>
                          <a:spcPts val="0"/>
                        </a:spcAft>
                      </a:pPr>
                      <a:r>
                        <a:rPr lang="en-US" sz="2000" b="1" dirty="0" err="1">
                          <a:effectLst/>
                          <a:latin typeface="Times New Roman"/>
                          <a:ea typeface="Times New Roman"/>
                          <a:cs typeface="Times New Roman"/>
                        </a:rPr>
                        <a:t>Sarina</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9</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44659">
                <a:tc vMerge="1">
                  <a:txBody>
                    <a:bodyPr/>
                    <a:lstStyle/>
                    <a:p>
                      <a:endParaRPr lang="en-US"/>
                    </a:p>
                  </a:txBody>
                  <a:tcPr/>
                </a:tc>
                <a:tc>
                  <a:txBody>
                    <a:bodyPr/>
                    <a:lstStyle/>
                    <a:p>
                      <a:pPr marL="0" marR="0" algn="l">
                        <a:spcBef>
                          <a:spcPts val="0"/>
                        </a:spcBef>
                        <a:spcAft>
                          <a:spcPts val="0"/>
                        </a:spcAft>
                      </a:pPr>
                      <a:r>
                        <a:rPr lang="en-US" sz="2000" b="1" dirty="0" err="1">
                          <a:effectLst/>
                          <a:latin typeface="Times New Roman"/>
                          <a:ea typeface="Times New Roman"/>
                          <a:cs typeface="Times New Roman"/>
                        </a:rPr>
                        <a:t>Qesarake</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8.5</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44659">
                <a:tc vMerge="1">
                  <a:txBody>
                    <a:bodyPr/>
                    <a:lstStyle/>
                    <a:p>
                      <a:endParaRPr lang="en-US"/>
                    </a:p>
                  </a:txBody>
                  <a:tcPr/>
                </a:tc>
                <a:tc>
                  <a:txBody>
                    <a:bodyPr/>
                    <a:lstStyle/>
                    <a:p>
                      <a:pPr marL="0" marR="0" algn="l">
                        <a:spcBef>
                          <a:spcPts val="0"/>
                        </a:spcBef>
                        <a:spcAft>
                          <a:spcPts val="0"/>
                        </a:spcAft>
                      </a:pPr>
                      <a:r>
                        <a:rPr lang="en-US" sz="2000" b="1" dirty="0" err="1">
                          <a:effectLst/>
                          <a:latin typeface="Times New Roman"/>
                          <a:ea typeface="Times New Roman"/>
                          <a:cs typeface="Times New Roman"/>
                        </a:rPr>
                        <a:t>Ndroq</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8.5</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61423">
                <a:tc>
                  <a:txBody>
                    <a:bodyPr/>
                    <a:lstStyle/>
                    <a:p>
                      <a:pPr marL="0" marR="0" algn="l">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44659">
                <a:tc rowSpan="3">
                  <a:txBody>
                    <a:bodyPr/>
                    <a:lstStyle/>
                    <a:p>
                      <a:pPr marL="0" marR="0" algn="l">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p>
                      <a:pPr marL="0" marR="0" algn="l">
                        <a:spcBef>
                          <a:spcPts val="0"/>
                        </a:spcBef>
                        <a:spcAft>
                          <a:spcPts val="0"/>
                        </a:spcAft>
                      </a:pPr>
                      <a:r>
                        <a:rPr lang="en-US" sz="2000" b="1" dirty="0">
                          <a:effectLst/>
                          <a:latin typeface="Times New Roman"/>
                          <a:ea typeface="Times New Roman"/>
                          <a:cs typeface="Times New Roman"/>
                        </a:rPr>
                        <a:t>GJUHË SHQIPE</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l">
                        <a:spcBef>
                          <a:spcPts val="0"/>
                        </a:spcBef>
                        <a:spcAft>
                          <a:spcPts val="0"/>
                        </a:spcAft>
                      </a:pPr>
                      <a:r>
                        <a:rPr lang="en-US" sz="2000" b="1" dirty="0" err="1">
                          <a:effectLst/>
                          <a:latin typeface="Times New Roman"/>
                          <a:ea typeface="Times New Roman"/>
                          <a:cs typeface="Times New Roman"/>
                        </a:rPr>
                        <a:t>Qesarake</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8.1</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44659">
                <a:tc vMerge="1">
                  <a:txBody>
                    <a:bodyPr/>
                    <a:lstStyle/>
                    <a:p>
                      <a:endParaRPr lang="en-US"/>
                    </a:p>
                  </a:txBody>
                  <a:tcPr/>
                </a:tc>
                <a:tc>
                  <a:txBody>
                    <a:bodyPr/>
                    <a:lstStyle/>
                    <a:p>
                      <a:pPr marL="0" marR="0" algn="l">
                        <a:spcBef>
                          <a:spcPts val="0"/>
                        </a:spcBef>
                        <a:spcAft>
                          <a:spcPts val="0"/>
                        </a:spcAft>
                      </a:pPr>
                      <a:r>
                        <a:rPr lang="en-US" sz="2000" b="1" dirty="0" err="1">
                          <a:effectLst/>
                          <a:latin typeface="Times New Roman"/>
                          <a:ea typeface="Times New Roman"/>
                          <a:cs typeface="Times New Roman"/>
                        </a:rPr>
                        <a:t>Berzhite</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7.9</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44659">
                <a:tc vMerge="1">
                  <a:txBody>
                    <a:bodyPr/>
                    <a:lstStyle/>
                    <a:p>
                      <a:endParaRPr lang="en-US"/>
                    </a:p>
                  </a:txBody>
                  <a:tcPr/>
                </a:tc>
                <a:tc>
                  <a:txBody>
                    <a:bodyPr/>
                    <a:lstStyle/>
                    <a:p>
                      <a:pPr marL="0" marR="0" algn="l">
                        <a:spcBef>
                          <a:spcPts val="0"/>
                        </a:spcBef>
                        <a:spcAft>
                          <a:spcPts val="0"/>
                        </a:spcAft>
                      </a:pPr>
                      <a:r>
                        <a:rPr lang="en-US" sz="2000" b="1" dirty="0" err="1">
                          <a:effectLst/>
                          <a:latin typeface="Times New Roman"/>
                          <a:ea typeface="Times New Roman"/>
                          <a:cs typeface="Times New Roman"/>
                        </a:rPr>
                        <a:t>Farke</a:t>
                      </a:r>
                      <a:r>
                        <a:rPr lang="en-US" sz="2000" b="1" dirty="0">
                          <a:effectLst/>
                          <a:latin typeface="Times New Roman"/>
                          <a:ea typeface="Times New Roman"/>
                          <a:cs typeface="Times New Roman"/>
                        </a:rPr>
                        <a:t> e Vogel</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7.8</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4387">
                <a:tc>
                  <a:txBody>
                    <a:bodyPr/>
                    <a:lstStyle/>
                    <a:p>
                      <a:pPr marL="0" marR="0" algn="l">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44659">
                <a:tc rowSpan="3">
                  <a:txBody>
                    <a:bodyPr/>
                    <a:lstStyle/>
                    <a:p>
                      <a:pPr marL="0" marR="0" algn="l">
                        <a:spcBef>
                          <a:spcPts val="0"/>
                        </a:spcBef>
                        <a:spcAft>
                          <a:spcPts val="0"/>
                        </a:spcAft>
                      </a:pPr>
                      <a:r>
                        <a:rPr lang="en-US" sz="2000" b="1" dirty="0">
                          <a:effectLst/>
                          <a:latin typeface="Times New Roman"/>
                          <a:ea typeface="Times New Roman"/>
                          <a:cs typeface="Times New Roman"/>
                        </a:rPr>
                        <a:t> </a:t>
                      </a:r>
                      <a:endParaRPr lang="en-US" sz="2000" dirty="0">
                        <a:effectLst/>
                        <a:latin typeface="Calibri"/>
                        <a:ea typeface="Times New Roman"/>
                        <a:cs typeface="Times New Roman"/>
                      </a:endParaRPr>
                    </a:p>
                    <a:p>
                      <a:pPr marL="0" marR="0" algn="l">
                        <a:spcBef>
                          <a:spcPts val="0"/>
                        </a:spcBef>
                        <a:spcAft>
                          <a:spcPts val="0"/>
                        </a:spcAft>
                      </a:pPr>
                      <a:r>
                        <a:rPr lang="en-US" sz="2000" b="1" dirty="0">
                          <a:effectLst/>
                          <a:latin typeface="Times New Roman"/>
                          <a:ea typeface="Times New Roman"/>
                          <a:cs typeface="Times New Roman"/>
                        </a:rPr>
                        <a:t>MATEMATIKE</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spcBef>
                          <a:spcPts val="0"/>
                        </a:spcBef>
                        <a:spcAft>
                          <a:spcPts val="0"/>
                        </a:spcAft>
                      </a:pPr>
                      <a:r>
                        <a:rPr lang="en-US" sz="2000" b="1" dirty="0" err="1">
                          <a:effectLst/>
                          <a:latin typeface="Times New Roman"/>
                          <a:ea typeface="Times New Roman"/>
                          <a:cs typeface="Times New Roman"/>
                        </a:rPr>
                        <a:t>Baldushk</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7.1</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44659">
                <a:tc vMerge="1">
                  <a:txBody>
                    <a:bodyPr/>
                    <a:lstStyle/>
                    <a:p>
                      <a:endParaRPr lang="en-US"/>
                    </a:p>
                  </a:txBody>
                  <a:tcPr/>
                </a:tc>
                <a:tc>
                  <a:txBody>
                    <a:bodyPr/>
                    <a:lstStyle/>
                    <a:p>
                      <a:pPr marL="0" marR="0" algn="l">
                        <a:spcBef>
                          <a:spcPts val="0"/>
                        </a:spcBef>
                        <a:spcAft>
                          <a:spcPts val="0"/>
                        </a:spcAft>
                      </a:pPr>
                      <a:r>
                        <a:rPr lang="en-US" sz="2000" b="1" dirty="0" err="1">
                          <a:effectLst/>
                          <a:latin typeface="Times New Roman"/>
                          <a:ea typeface="Times New Roman"/>
                          <a:cs typeface="Times New Roman"/>
                        </a:rPr>
                        <a:t>Farke</a:t>
                      </a:r>
                      <a:r>
                        <a:rPr lang="en-US" sz="2000" b="1" dirty="0">
                          <a:effectLst/>
                          <a:latin typeface="Times New Roman"/>
                          <a:ea typeface="Times New Roman"/>
                          <a:cs typeface="Times New Roman"/>
                        </a:rPr>
                        <a:t> e </a:t>
                      </a:r>
                      <a:r>
                        <a:rPr lang="en-US" sz="2000" b="1" dirty="0" err="1">
                          <a:effectLst/>
                          <a:latin typeface="Times New Roman"/>
                          <a:ea typeface="Times New Roman"/>
                          <a:cs typeface="Times New Roman"/>
                        </a:rPr>
                        <a:t>Madhe</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6.9</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44659">
                <a:tc vMerge="1">
                  <a:txBody>
                    <a:bodyPr/>
                    <a:lstStyle/>
                    <a:p>
                      <a:endParaRPr lang="en-US"/>
                    </a:p>
                  </a:txBody>
                  <a:tcPr/>
                </a:tc>
                <a:tc>
                  <a:txBody>
                    <a:bodyPr/>
                    <a:lstStyle/>
                    <a:p>
                      <a:pPr marL="0" marR="0" algn="l">
                        <a:spcBef>
                          <a:spcPts val="0"/>
                        </a:spcBef>
                        <a:spcAft>
                          <a:spcPts val="0"/>
                        </a:spcAft>
                      </a:pPr>
                      <a:r>
                        <a:rPr lang="en-US" sz="2000" b="1" dirty="0" err="1">
                          <a:effectLst/>
                          <a:latin typeface="Times New Roman"/>
                          <a:ea typeface="Times New Roman"/>
                          <a:cs typeface="Times New Roman"/>
                        </a:rPr>
                        <a:t>Mezez</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Koder</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000" b="1" dirty="0">
                          <a:effectLst/>
                          <a:latin typeface="Times New Roman"/>
                          <a:ea typeface="Times New Roman"/>
                          <a:cs typeface="Times New Roman"/>
                        </a:rPr>
                        <a:t>6.7</a:t>
                      </a:r>
                      <a:endParaRPr lang="en-US"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89922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475" y="2421001"/>
            <a:ext cx="9407525" cy="0"/>
          </a:xfrm>
          <a:custGeom>
            <a:avLst/>
            <a:gdLst/>
            <a:ahLst/>
            <a:cxnLst/>
            <a:rect l="l" t="t" r="r" b="b"/>
            <a:pathLst>
              <a:path w="9407525">
                <a:moveTo>
                  <a:pt x="0" y="0"/>
                </a:moveTo>
                <a:lnTo>
                  <a:pt x="9407525" y="0"/>
                </a:lnTo>
              </a:path>
            </a:pathLst>
          </a:custGeom>
          <a:ln w="15875">
            <a:solidFill>
              <a:srgbClr val="83992A"/>
            </a:solidFill>
          </a:ln>
        </p:spPr>
        <p:txBody>
          <a:bodyPr wrap="square" lIns="0" tIns="0" rIns="0" bIns="0" rtlCol="0"/>
          <a:lstStyle/>
          <a:p>
            <a:endParaRPr dirty="0"/>
          </a:p>
        </p:txBody>
      </p:sp>
      <p:sp>
        <p:nvSpPr>
          <p:cNvPr id="3" name="object 3"/>
          <p:cNvSpPr txBox="1"/>
          <p:nvPr/>
        </p:nvSpPr>
        <p:spPr>
          <a:xfrm>
            <a:off x="3585209" y="1371762"/>
            <a:ext cx="5022850" cy="677108"/>
          </a:xfrm>
          <a:prstGeom prst="rect">
            <a:avLst/>
          </a:prstGeom>
        </p:spPr>
        <p:txBody>
          <a:bodyPr vert="horz" wrap="square" lIns="0" tIns="0" rIns="0" bIns="0" rtlCol="0">
            <a:spAutoFit/>
          </a:bodyPr>
          <a:lstStyle/>
          <a:p>
            <a:pPr marL="12700">
              <a:lnSpc>
                <a:spcPct val="100000"/>
              </a:lnSpc>
              <a:tabLst>
                <a:tab pos="2229485" algn="l"/>
              </a:tabLst>
            </a:pPr>
            <a:r>
              <a:rPr sz="4400" b="1" dirty="0" err="1" smtClean="0">
                <a:solidFill>
                  <a:srgbClr val="001F5F"/>
                </a:solidFill>
                <a:latin typeface="Garamond"/>
                <a:cs typeface="Garamond"/>
              </a:rPr>
              <a:t>Q</a:t>
            </a:r>
            <a:r>
              <a:rPr lang="en-US" sz="4400" b="1" dirty="0" err="1" smtClean="0">
                <a:solidFill>
                  <a:srgbClr val="001F5F"/>
                </a:solidFill>
                <a:latin typeface="Garamond"/>
                <a:cs typeface="Garamond"/>
              </a:rPr>
              <a:t>ë</a:t>
            </a:r>
            <a:r>
              <a:rPr sz="4400" b="1" dirty="0" err="1" smtClean="0">
                <a:solidFill>
                  <a:srgbClr val="001F5F"/>
                </a:solidFill>
                <a:latin typeface="Garamond"/>
                <a:cs typeface="Garamond"/>
              </a:rPr>
              <a:t>llimi</a:t>
            </a:r>
            <a:r>
              <a:rPr sz="4400" b="1" spc="-30" dirty="0" smtClean="0">
                <a:solidFill>
                  <a:srgbClr val="001F5F"/>
                </a:solidFill>
                <a:latin typeface="Garamond"/>
                <a:cs typeface="Garamond"/>
              </a:rPr>
              <a:t> </a:t>
            </a:r>
            <a:r>
              <a:rPr sz="4400" b="1" dirty="0">
                <a:solidFill>
                  <a:srgbClr val="001F5F"/>
                </a:solidFill>
                <a:latin typeface="Garamond"/>
                <a:cs typeface="Garamond"/>
              </a:rPr>
              <a:t>i	</a:t>
            </a:r>
            <a:r>
              <a:rPr sz="4400" b="1" spc="-5" dirty="0" err="1" smtClean="0">
                <a:solidFill>
                  <a:srgbClr val="001F5F"/>
                </a:solidFill>
                <a:latin typeface="Garamond"/>
                <a:cs typeface="Garamond"/>
              </a:rPr>
              <a:t>k</a:t>
            </a:r>
            <a:r>
              <a:rPr lang="en-US" sz="4400" b="1" spc="-5" dirty="0" err="1" smtClean="0">
                <a:solidFill>
                  <a:srgbClr val="001F5F"/>
                </a:solidFill>
                <a:latin typeface="Garamond"/>
                <a:cs typeface="Garamond"/>
              </a:rPr>
              <a:t>ë</a:t>
            </a:r>
            <a:r>
              <a:rPr sz="4400" b="1" spc="-5" dirty="0" err="1" smtClean="0">
                <a:solidFill>
                  <a:srgbClr val="001F5F"/>
                </a:solidFill>
                <a:latin typeface="Garamond"/>
                <a:cs typeface="Garamond"/>
              </a:rPr>
              <a:t>ti</a:t>
            </a:r>
            <a:r>
              <a:rPr sz="4400" b="1" dirty="0" err="1" smtClean="0">
                <a:solidFill>
                  <a:srgbClr val="001F5F"/>
                </a:solidFill>
                <a:latin typeface="Garamond"/>
                <a:cs typeface="Garamond"/>
              </a:rPr>
              <a:t>j</a:t>
            </a:r>
            <a:r>
              <a:rPr sz="4400" b="1" spc="5" dirty="0" smtClean="0">
                <a:solidFill>
                  <a:srgbClr val="001F5F"/>
                </a:solidFill>
                <a:latin typeface="Garamond"/>
                <a:cs typeface="Garamond"/>
              </a:rPr>
              <a:t> </a:t>
            </a:r>
            <a:r>
              <a:rPr sz="4400" b="1" dirty="0">
                <a:solidFill>
                  <a:srgbClr val="001F5F"/>
                </a:solidFill>
                <a:latin typeface="Garamond"/>
                <a:cs typeface="Garamond"/>
              </a:rPr>
              <a:t>rapo</a:t>
            </a:r>
            <a:r>
              <a:rPr sz="4400" b="1" spc="130" dirty="0">
                <a:solidFill>
                  <a:srgbClr val="001F5F"/>
                </a:solidFill>
                <a:latin typeface="Garamond"/>
                <a:cs typeface="Garamond"/>
              </a:rPr>
              <a:t>r</a:t>
            </a:r>
            <a:r>
              <a:rPr sz="4400" b="1" dirty="0">
                <a:solidFill>
                  <a:srgbClr val="001F5F"/>
                </a:solidFill>
                <a:latin typeface="Garamond"/>
                <a:cs typeface="Garamond"/>
              </a:rPr>
              <a:t>ti</a:t>
            </a:r>
            <a:endParaRPr sz="4400" dirty="0">
              <a:latin typeface="Garamond"/>
              <a:cs typeface="Garamond"/>
            </a:endParaRPr>
          </a:p>
        </p:txBody>
      </p:sp>
      <p:sp>
        <p:nvSpPr>
          <p:cNvPr id="4" name="object 4"/>
          <p:cNvSpPr txBox="1"/>
          <p:nvPr/>
        </p:nvSpPr>
        <p:spPr>
          <a:xfrm>
            <a:off x="1374394" y="3618300"/>
            <a:ext cx="8694420" cy="1112520"/>
          </a:xfrm>
          <a:prstGeom prst="rect">
            <a:avLst/>
          </a:prstGeom>
        </p:spPr>
        <p:txBody>
          <a:bodyPr vert="horz" wrap="square" lIns="0" tIns="0" rIns="0" bIns="0" rtlCol="0">
            <a:spAutoFit/>
          </a:bodyPr>
          <a:lstStyle/>
          <a:p>
            <a:pPr marL="299085" marR="5080" indent="-287020">
              <a:lnSpc>
                <a:spcPts val="2880"/>
              </a:lnSpc>
            </a:pPr>
            <a:r>
              <a:rPr sz="2750" spc="60" dirty="0">
                <a:solidFill>
                  <a:srgbClr val="83992A"/>
                </a:solidFill>
                <a:latin typeface="Wingdings"/>
                <a:cs typeface="Wingdings"/>
              </a:rPr>
              <a:t></a:t>
            </a:r>
            <a:r>
              <a:rPr sz="2400" b="1" spc="5" dirty="0">
                <a:solidFill>
                  <a:srgbClr val="001F5F"/>
                </a:solidFill>
                <a:latin typeface="Times New Roman" panose="02020603050405020304" pitchFamily="18" charset="0"/>
                <a:cs typeface="Times New Roman" panose="02020603050405020304" pitchFamily="18" charset="0"/>
              </a:rPr>
              <a:t>R</a:t>
            </a:r>
            <a:r>
              <a:rPr sz="2400" b="1" spc="-15" dirty="0">
                <a:solidFill>
                  <a:srgbClr val="001F5F"/>
                </a:solidFill>
                <a:latin typeface="Times New Roman" panose="02020603050405020304" pitchFamily="18" charset="0"/>
                <a:cs typeface="Times New Roman" panose="02020603050405020304" pitchFamily="18" charset="0"/>
              </a:rPr>
              <a:t>apo</a:t>
            </a:r>
            <a:r>
              <a:rPr sz="2400" b="1" spc="65" dirty="0">
                <a:solidFill>
                  <a:srgbClr val="001F5F"/>
                </a:solidFill>
                <a:latin typeface="Times New Roman" panose="02020603050405020304" pitchFamily="18" charset="0"/>
                <a:cs typeface="Times New Roman" panose="02020603050405020304" pitchFamily="18" charset="0"/>
              </a:rPr>
              <a:t>r</a:t>
            </a:r>
            <a:r>
              <a:rPr sz="2400" b="1" spc="-10" dirty="0">
                <a:solidFill>
                  <a:srgbClr val="001F5F"/>
                </a:solidFill>
                <a:latin typeface="Times New Roman" panose="02020603050405020304" pitchFamily="18" charset="0"/>
                <a:cs typeface="Times New Roman" panose="02020603050405020304" pitchFamily="18" charset="0"/>
              </a:rPr>
              <a:t>ti</a:t>
            </a:r>
            <a:r>
              <a:rPr sz="2400" b="1" spc="-20" dirty="0">
                <a:solidFill>
                  <a:srgbClr val="001F5F"/>
                </a:solidFill>
                <a:latin typeface="Times New Roman" panose="02020603050405020304" pitchFamily="18" charset="0"/>
                <a:cs typeface="Times New Roman" panose="02020603050405020304" pitchFamily="18" charset="0"/>
              </a:rPr>
              <a:t> </a:t>
            </a:r>
            <a:r>
              <a:rPr sz="2400" b="1" dirty="0">
                <a:solidFill>
                  <a:srgbClr val="001F5F"/>
                </a:solidFill>
                <a:latin typeface="Times New Roman" panose="02020603050405020304" pitchFamily="18" charset="0"/>
                <a:cs typeface="Times New Roman" panose="02020603050405020304" pitchFamily="18" charset="0"/>
              </a:rPr>
              <a:t>Pu</a:t>
            </a:r>
            <a:r>
              <a:rPr sz="2400" b="1" spc="-15" dirty="0">
                <a:solidFill>
                  <a:srgbClr val="001F5F"/>
                </a:solidFill>
                <a:latin typeface="Times New Roman" panose="02020603050405020304" pitchFamily="18" charset="0"/>
                <a:cs typeface="Times New Roman" panose="02020603050405020304" pitchFamily="18" charset="0"/>
              </a:rPr>
              <a:t>b</a:t>
            </a:r>
            <a:r>
              <a:rPr sz="2400" b="1" spc="-5" dirty="0">
                <a:solidFill>
                  <a:srgbClr val="001F5F"/>
                </a:solidFill>
                <a:latin typeface="Times New Roman" panose="02020603050405020304" pitchFamily="18" charset="0"/>
                <a:cs typeface="Times New Roman" panose="02020603050405020304" pitchFamily="18" charset="0"/>
              </a:rPr>
              <a:t>li</a:t>
            </a:r>
            <a:r>
              <a:rPr sz="2400" b="1" dirty="0">
                <a:solidFill>
                  <a:srgbClr val="001F5F"/>
                </a:solidFill>
                <a:latin typeface="Times New Roman" panose="02020603050405020304" pitchFamily="18" charset="0"/>
                <a:cs typeface="Times New Roman" panose="02020603050405020304" pitchFamily="18" charset="0"/>
              </a:rPr>
              <a:t>k</a:t>
            </a:r>
            <a:r>
              <a:rPr sz="2400" b="1" spc="5" dirty="0">
                <a:solidFill>
                  <a:srgbClr val="001F5F"/>
                </a:solidFill>
                <a:latin typeface="Times New Roman" panose="02020603050405020304" pitchFamily="18" charset="0"/>
                <a:cs typeface="Times New Roman" panose="02020603050405020304" pitchFamily="18" charset="0"/>
              </a:rPr>
              <a:t> </a:t>
            </a:r>
            <a:r>
              <a:rPr sz="2400" b="1" spc="-5" dirty="0" err="1">
                <a:solidFill>
                  <a:srgbClr val="001F5F"/>
                </a:solidFill>
                <a:latin typeface="Times New Roman" panose="02020603050405020304" pitchFamily="18" charset="0"/>
                <a:cs typeface="Times New Roman" panose="02020603050405020304" pitchFamily="18" charset="0"/>
              </a:rPr>
              <a:t>je</a:t>
            </a:r>
            <a:r>
              <a:rPr sz="2400" b="1" dirty="0" err="1">
                <a:solidFill>
                  <a:srgbClr val="001F5F"/>
                </a:solidFill>
                <a:latin typeface="Times New Roman" panose="02020603050405020304" pitchFamily="18" charset="0"/>
                <a:cs typeface="Times New Roman" panose="02020603050405020304" pitchFamily="18" charset="0"/>
              </a:rPr>
              <a:t>p</a:t>
            </a:r>
            <a:r>
              <a:rPr sz="2400" b="1" spc="10" dirty="0">
                <a:solidFill>
                  <a:srgbClr val="001F5F"/>
                </a:solidFill>
                <a:latin typeface="Times New Roman" panose="02020603050405020304" pitchFamily="18" charset="0"/>
                <a:cs typeface="Times New Roman" panose="02020603050405020304" pitchFamily="18" charset="0"/>
              </a:rPr>
              <a:t> </a:t>
            </a:r>
            <a:r>
              <a:rPr sz="2400" b="1" spc="-5" dirty="0" err="1" smtClean="0">
                <a:solidFill>
                  <a:srgbClr val="001F5F"/>
                </a:solidFill>
                <a:latin typeface="Times New Roman" panose="02020603050405020304" pitchFamily="18" charset="0"/>
                <a:cs typeface="Times New Roman" panose="02020603050405020304" pitchFamily="18" charset="0"/>
              </a:rPr>
              <a:t>nj</a:t>
            </a:r>
            <a:r>
              <a:rPr lang="en-US" sz="2400" b="1" dirty="0" err="1" smtClean="0">
                <a:solidFill>
                  <a:srgbClr val="001F5F"/>
                </a:solidFill>
                <a:latin typeface="Times New Roman" panose="02020603050405020304" pitchFamily="18" charset="0"/>
                <a:cs typeface="Times New Roman" panose="02020603050405020304" pitchFamily="18" charset="0"/>
              </a:rPr>
              <a:t>ë</a:t>
            </a:r>
            <a:r>
              <a:rPr sz="2400" b="1" spc="-5" dirty="0" smtClean="0">
                <a:solidFill>
                  <a:srgbClr val="001F5F"/>
                </a:solidFill>
                <a:latin typeface="Times New Roman" panose="02020603050405020304" pitchFamily="18" charset="0"/>
                <a:cs typeface="Times New Roman" panose="02020603050405020304" pitchFamily="18" charset="0"/>
              </a:rPr>
              <a:t> </a:t>
            </a:r>
            <a:r>
              <a:rPr sz="2400" b="1" spc="-5" dirty="0" err="1">
                <a:solidFill>
                  <a:srgbClr val="001F5F"/>
                </a:solidFill>
                <a:latin typeface="Times New Roman" panose="02020603050405020304" pitchFamily="18" charset="0"/>
                <a:cs typeface="Times New Roman" panose="02020603050405020304" pitchFamily="18" charset="0"/>
              </a:rPr>
              <a:t>in</a:t>
            </a:r>
            <a:r>
              <a:rPr sz="2400" b="1" spc="5" dirty="0" err="1">
                <a:solidFill>
                  <a:srgbClr val="001F5F"/>
                </a:solidFill>
                <a:latin typeface="Times New Roman" panose="02020603050405020304" pitchFamily="18" charset="0"/>
                <a:cs typeface="Times New Roman" panose="02020603050405020304" pitchFamily="18" charset="0"/>
              </a:rPr>
              <a:t>f</a:t>
            </a:r>
            <a:r>
              <a:rPr sz="2400" b="1" spc="-15" dirty="0" err="1">
                <a:solidFill>
                  <a:srgbClr val="001F5F"/>
                </a:solidFill>
                <a:latin typeface="Times New Roman" panose="02020603050405020304" pitchFamily="18" charset="0"/>
                <a:cs typeface="Times New Roman" panose="02020603050405020304" pitchFamily="18" charset="0"/>
              </a:rPr>
              <a:t>o</a:t>
            </a:r>
            <a:r>
              <a:rPr sz="2400" b="1" spc="75" dirty="0" err="1">
                <a:solidFill>
                  <a:srgbClr val="001F5F"/>
                </a:solidFill>
                <a:latin typeface="Times New Roman" panose="02020603050405020304" pitchFamily="18" charset="0"/>
                <a:cs typeface="Times New Roman" panose="02020603050405020304" pitchFamily="18" charset="0"/>
              </a:rPr>
              <a:t>r</a:t>
            </a:r>
            <a:r>
              <a:rPr sz="2400" b="1" spc="-15" dirty="0" err="1">
                <a:solidFill>
                  <a:srgbClr val="001F5F"/>
                </a:solidFill>
                <a:latin typeface="Times New Roman" panose="02020603050405020304" pitchFamily="18" charset="0"/>
                <a:cs typeface="Times New Roman" panose="02020603050405020304" pitchFamily="18" charset="0"/>
              </a:rPr>
              <a:t>mac</a:t>
            </a:r>
            <a:r>
              <a:rPr sz="2400" b="1" spc="-5" dirty="0" err="1">
                <a:solidFill>
                  <a:srgbClr val="001F5F"/>
                </a:solidFill>
                <a:latin typeface="Times New Roman" panose="02020603050405020304" pitchFamily="18" charset="0"/>
                <a:cs typeface="Times New Roman" panose="02020603050405020304" pitchFamily="18" charset="0"/>
              </a:rPr>
              <a:t>io</a:t>
            </a:r>
            <a:r>
              <a:rPr sz="2400" b="1" dirty="0" err="1">
                <a:solidFill>
                  <a:srgbClr val="001F5F"/>
                </a:solidFill>
                <a:latin typeface="Times New Roman" panose="02020603050405020304" pitchFamily="18" charset="0"/>
                <a:cs typeface="Times New Roman" panose="02020603050405020304" pitchFamily="18" charset="0"/>
              </a:rPr>
              <a:t>n</a:t>
            </a:r>
            <a:r>
              <a:rPr sz="2400" b="1" spc="10" dirty="0">
                <a:solidFill>
                  <a:srgbClr val="001F5F"/>
                </a:solidFill>
                <a:latin typeface="Times New Roman" panose="02020603050405020304" pitchFamily="18" charset="0"/>
                <a:cs typeface="Times New Roman" panose="02020603050405020304" pitchFamily="18" charset="0"/>
              </a:rPr>
              <a:t> </a:t>
            </a:r>
            <a:r>
              <a:rPr sz="2400" b="1" spc="-5" dirty="0" err="1" smtClean="0">
                <a:solidFill>
                  <a:srgbClr val="001F5F"/>
                </a:solidFill>
                <a:latin typeface="Times New Roman" panose="02020603050405020304" pitchFamily="18" charset="0"/>
                <a:cs typeface="Times New Roman" panose="02020603050405020304" pitchFamily="18" charset="0"/>
              </a:rPr>
              <a:t>t</a:t>
            </a:r>
            <a:r>
              <a:rPr lang="en-US" sz="2400" b="1" spc="-15" dirty="0" err="1" smtClean="0">
                <a:solidFill>
                  <a:srgbClr val="001F5F"/>
                </a:solidFill>
                <a:latin typeface="Times New Roman" panose="02020603050405020304" pitchFamily="18" charset="0"/>
                <a:cs typeface="Times New Roman" panose="02020603050405020304" pitchFamily="18" charset="0"/>
              </a:rPr>
              <a:t>ë</a:t>
            </a:r>
            <a:r>
              <a:rPr sz="2400" b="1" dirty="0" smtClean="0">
                <a:solidFill>
                  <a:srgbClr val="001F5F"/>
                </a:solidFill>
                <a:latin typeface="Times New Roman" panose="02020603050405020304" pitchFamily="18" charset="0"/>
                <a:cs typeface="Times New Roman" panose="02020603050405020304" pitchFamily="18" charset="0"/>
              </a:rPr>
              <a:t> </a:t>
            </a:r>
            <a:r>
              <a:rPr sz="2400" b="1" spc="-20" dirty="0">
                <a:solidFill>
                  <a:srgbClr val="001F5F"/>
                </a:solidFill>
                <a:latin typeface="Times New Roman" panose="02020603050405020304" pitchFamily="18" charset="0"/>
                <a:cs typeface="Times New Roman" panose="02020603050405020304" pitchFamily="18" charset="0"/>
              </a:rPr>
              <a:t>detajua</a:t>
            </a:r>
            <a:r>
              <a:rPr sz="2400" b="1" spc="-10" dirty="0">
                <a:solidFill>
                  <a:srgbClr val="001F5F"/>
                </a:solidFill>
                <a:latin typeface="Times New Roman" panose="02020603050405020304" pitchFamily="18" charset="0"/>
                <a:cs typeface="Times New Roman" panose="02020603050405020304" pitchFamily="18" charset="0"/>
              </a:rPr>
              <a:t>r</a:t>
            </a:r>
            <a:r>
              <a:rPr sz="2400" b="1" spc="-5" dirty="0">
                <a:solidFill>
                  <a:srgbClr val="001F5F"/>
                </a:solidFill>
                <a:latin typeface="Times New Roman" panose="02020603050405020304" pitchFamily="18" charset="0"/>
                <a:cs typeface="Times New Roman" panose="02020603050405020304" pitchFamily="18" charset="0"/>
              </a:rPr>
              <a:t> </a:t>
            </a:r>
            <a:r>
              <a:rPr sz="2400" b="1" spc="70" dirty="0">
                <a:solidFill>
                  <a:srgbClr val="001F5F"/>
                </a:solidFill>
                <a:latin typeface="Times New Roman" panose="02020603050405020304" pitchFamily="18" charset="0"/>
                <a:cs typeface="Times New Roman" panose="02020603050405020304" pitchFamily="18" charset="0"/>
              </a:rPr>
              <a:t>r</a:t>
            </a:r>
            <a:r>
              <a:rPr sz="2400" b="1" spc="5" dirty="0">
                <a:solidFill>
                  <a:srgbClr val="001F5F"/>
                </a:solidFill>
                <a:latin typeface="Times New Roman" panose="02020603050405020304" pitchFamily="18" charset="0"/>
                <a:cs typeface="Times New Roman" panose="02020603050405020304" pitchFamily="18" charset="0"/>
              </a:rPr>
              <a:t>r</a:t>
            </a:r>
            <a:r>
              <a:rPr sz="2400" b="1" spc="-15" dirty="0">
                <a:solidFill>
                  <a:srgbClr val="001F5F"/>
                </a:solidFill>
                <a:latin typeface="Times New Roman" panose="02020603050405020304" pitchFamily="18" charset="0"/>
                <a:cs typeface="Times New Roman" panose="02020603050405020304" pitchFamily="18" charset="0"/>
              </a:rPr>
              <a:t>eth </a:t>
            </a:r>
            <a:r>
              <a:rPr sz="2400" b="1" spc="-20" dirty="0">
                <a:solidFill>
                  <a:srgbClr val="001F5F"/>
                </a:solidFill>
                <a:latin typeface="Times New Roman" panose="02020603050405020304" pitchFamily="18" charset="0"/>
                <a:cs typeface="Times New Roman" panose="02020603050405020304" pitchFamily="18" charset="0"/>
              </a:rPr>
              <a:t>dety</a:t>
            </a:r>
            <a:r>
              <a:rPr sz="2400" b="1" spc="-5" dirty="0">
                <a:solidFill>
                  <a:srgbClr val="001F5F"/>
                </a:solidFill>
                <a:latin typeface="Times New Roman" panose="02020603050405020304" pitchFamily="18" charset="0"/>
                <a:cs typeface="Times New Roman" panose="02020603050405020304" pitchFamily="18" charset="0"/>
              </a:rPr>
              <a:t>r</a:t>
            </a:r>
            <a:r>
              <a:rPr sz="2400" b="1" spc="-25" dirty="0">
                <a:solidFill>
                  <a:srgbClr val="001F5F"/>
                </a:solidFill>
                <a:latin typeface="Times New Roman" panose="02020603050405020304" pitchFamily="18" charset="0"/>
                <a:cs typeface="Times New Roman" panose="02020603050405020304" pitchFamily="18" charset="0"/>
              </a:rPr>
              <a:t>a</a:t>
            </a:r>
            <a:r>
              <a:rPr sz="2400" b="1" spc="-35" dirty="0">
                <a:solidFill>
                  <a:srgbClr val="001F5F"/>
                </a:solidFill>
                <a:latin typeface="Times New Roman" panose="02020603050405020304" pitchFamily="18" charset="0"/>
                <a:cs typeface="Times New Roman" panose="02020603050405020304" pitchFamily="18" charset="0"/>
              </a:rPr>
              <a:t>v</a:t>
            </a:r>
            <a:r>
              <a:rPr sz="2400" b="1" dirty="0">
                <a:solidFill>
                  <a:srgbClr val="001F5F"/>
                </a:solidFill>
                <a:latin typeface="Times New Roman" panose="02020603050405020304" pitchFamily="18" charset="0"/>
                <a:cs typeface="Times New Roman" panose="02020603050405020304" pitchFamily="18" charset="0"/>
              </a:rPr>
              <a:t>e, o</a:t>
            </a:r>
            <a:r>
              <a:rPr sz="2400" b="1" spc="-10" dirty="0">
                <a:solidFill>
                  <a:srgbClr val="001F5F"/>
                </a:solidFill>
                <a:latin typeface="Times New Roman" panose="02020603050405020304" pitchFamily="18" charset="0"/>
                <a:cs typeface="Times New Roman" panose="02020603050405020304" pitchFamily="18" charset="0"/>
              </a:rPr>
              <a:t>b</a:t>
            </a:r>
            <a:r>
              <a:rPr sz="2400" b="1" spc="-5" dirty="0">
                <a:solidFill>
                  <a:srgbClr val="001F5F"/>
                </a:solidFill>
                <a:latin typeface="Times New Roman" panose="02020603050405020304" pitchFamily="18" charset="0"/>
                <a:cs typeface="Times New Roman" panose="02020603050405020304" pitchFamily="18" charset="0"/>
              </a:rPr>
              <a:t>jekt</a:t>
            </a:r>
            <a:r>
              <a:rPr sz="2400" b="1" spc="-35" dirty="0">
                <a:solidFill>
                  <a:srgbClr val="001F5F"/>
                </a:solidFill>
                <a:latin typeface="Times New Roman" panose="02020603050405020304" pitchFamily="18" charset="0"/>
                <a:cs typeface="Times New Roman" panose="02020603050405020304" pitchFamily="18" charset="0"/>
              </a:rPr>
              <a:t>i</a:t>
            </a:r>
            <a:r>
              <a:rPr sz="2400" b="1" spc="-60" dirty="0">
                <a:solidFill>
                  <a:srgbClr val="001F5F"/>
                </a:solidFill>
                <a:latin typeface="Times New Roman" panose="02020603050405020304" pitchFamily="18" charset="0"/>
                <a:cs typeface="Times New Roman" panose="02020603050405020304" pitchFamily="18" charset="0"/>
              </a:rPr>
              <a:t>v</a:t>
            </a:r>
            <a:r>
              <a:rPr sz="2400" b="1" spc="-25" dirty="0">
                <a:solidFill>
                  <a:srgbClr val="001F5F"/>
                </a:solidFill>
                <a:latin typeface="Times New Roman" panose="02020603050405020304" pitchFamily="18" charset="0"/>
                <a:cs typeface="Times New Roman" panose="02020603050405020304" pitchFamily="18" charset="0"/>
              </a:rPr>
              <a:t>a</a:t>
            </a:r>
            <a:r>
              <a:rPr sz="2400" b="1" spc="-35" dirty="0">
                <a:solidFill>
                  <a:srgbClr val="001F5F"/>
                </a:solidFill>
                <a:latin typeface="Times New Roman" panose="02020603050405020304" pitchFamily="18" charset="0"/>
                <a:cs typeface="Times New Roman" panose="02020603050405020304" pitchFamily="18" charset="0"/>
              </a:rPr>
              <a:t>v</a:t>
            </a:r>
            <a:r>
              <a:rPr sz="2400" b="1" spc="-15" dirty="0">
                <a:solidFill>
                  <a:srgbClr val="001F5F"/>
                </a:solidFill>
                <a:latin typeface="Times New Roman" panose="02020603050405020304" pitchFamily="18" charset="0"/>
                <a:cs typeface="Times New Roman" panose="02020603050405020304" pitchFamily="18" charset="0"/>
              </a:rPr>
              <a:t>e</a:t>
            </a:r>
            <a:r>
              <a:rPr sz="2400" b="1" spc="-35" dirty="0">
                <a:solidFill>
                  <a:srgbClr val="001F5F"/>
                </a:solidFill>
                <a:latin typeface="Times New Roman" panose="02020603050405020304" pitchFamily="18" charset="0"/>
                <a:cs typeface="Times New Roman" panose="02020603050405020304" pitchFamily="18" charset="0"/>
              </a:rPr>
              <a:t> </a:t>
            </a:r>
            <a:r>
              <a:rPr sz="2400" b="1" spc="-5" dirty="0">
                <a:solidFill>
                  <a:srgbClr val="001F5F"/>
                </a:solidFill>
                <a:latin typeface="Times New Roman" panose="02020603050405020304" pitchFamily="18" charset="0"/>
                <a:cs typeface="Times New Roman" panose="02020603050405020304" pitchFamily="18" charset="0"/>
              </a:rPr>
              <a:t>d</a:t>
            </a:r>
            <a:r>
              <a:rPr sz="2400" b="1" spc="-15" dirty="0">
                <a:solidFill>
                  <a:srgbClr val="001F5F"/>
                </a:solidFill>
                <a:latin typeface="Times New Roman" panose="02020603050405020304" pitchFamily="18" charset="0"/>
                <a:cs typeface="Times New Roman" panose="02020603050405020304" pitchFamily="18" charset="0"/>
              </a:rPr>
              <a:t>he</a:t>
            </a:r>
            <a:r>
              <a:rPr sz="2400" b="1" spc="10" dirty="0">
                <a:solidFill>
                  <a:srgbClr val="001F5F"/>
                </a:solidFill>
                <a:latin typeface="Times New Roman" panose="02020603050405020304" pitchFamily="18" charset="0"/>
                <a:cs typeface="Times New Roman" panose="02020603050405020304" pitchFamily="18" charset="0"/>
              </a:rPr>
              <a:t> </a:t>
            </a:r>
            <a:r>
              <a:rPr sz="2400" b="1" spc="-35" dirty="0" err="1">
                <a:solidFill>
                  <a:srgbClr val="001F5F"/>
                </a:solidFill>
                <a:latin typeface="Times New Roman" panose="02020603050405020304" pitchFamily="18" charset="0"/>
                <a:cs typeface="Times New Roman" panose="02020603050405020304" pitchFamily="18" charset="0"/>
              </a:rPr>
              <a:t>v</a:t>
            </a:r>
            <a:r>
              <a:rPr sz="2400" b="1" spc="-15" dirty="0" err="1">
                <a:solidFill>
                  <a:srgbClr val="001F5F"/>
                </a:solidFill>
                <a:latin typeface="Times New Roman" panose="02020603050405020304" pitchFamily="18" charset="0"/>
                <a:cs typeface="Times New Roman" panose="02020603050405020304" pitchFamily="18" charset="0"/>
              </a:rPr>
              <a:t>eprimta</a:t>
            </a:r>
            <a:r>
              <a:rPr sz="2400" b="1" dirty="0" err="1">
                <a:solidFill>
                  <a:srgbClr val="001F5F"/>
                </a:solidFill>
                <a:latin typeface="Times New Roman" panose="02020603050405020304" pitchFamily="18" charset="0"/>
                <a:cs typeface="Times New Roman" panose="02020603050405020304" pitchFamily="18" charset="0"/>
              </a:rPr>
              <a:t>r</a:t>
            </a:r>
            <a:r>
              <a:rPr sz="2400" b="1" spc="-40" dirty="0" err="1">
                <a:solidFill>
                  <a:srgbClr val="001F5F"/>
                </a:solidFill>
                <a:latin typeface="Times New Roman" panose="02020603050405020304" pitchFamily="18" charset="0"/>
                <a:cs typeface="Times New Roman" panose="02020603050405020304" pitchFamily="18" charset="0"/>
              </a:rPr>
              <a:t>i</a:t>
            </a:r>
            <a:r>
              <a:rPr sz="2400" b="1" spc="-35" dirty="0" err="1">
                <a:solidFill>
                  <a:srgbClr val="001F5F"/>
                </a:solidFill>
                <a:latin typeface="Times New Roman" panose="02020603050405020304" pitchFamily="18" charset="0"/>
                <a:cs typeface="Times New Roman" panose="02020603050405020304" pitchFamily="18" charset="0"/>
              </a:rPr>
              <a:t>v</a:t>
            </a:r>
            <a:r>
              <a:rPr sz="2400" b="1" spc="-15" dirty="0" err="1">
                <a:solidFill>
                  <a:srgbClr val="001F5F"/>
                </a:solidFill>
                <a:latin typeface="Times New Roman" panose="02020603050405020304" pitchFamily="18" charset="0"/>
                <a:cs typeface="Times New Roman" panose="02020603050405020304" pitchFamily="18" charset="0"/>
              </a:rPr>
              <a:t>e</a:t>
            </a:r>
            <a:r>
              <a:rPr sz="2400" b="1" spc="-35" dirty="0">
                <a:solidFill>
                  <a:srgbClr val="001F5F"/>
                </a:solidFill>
                <a:latin typeface="Times New Roman" panose="02020603050405020304" pitchFamily="18" charset="0"/>
                <a:cs typeface="Times New Roman" panose="02020603050405020304" pitchFamily="18" charset="0"/>
              </a:rPr>
              <a:t> </a:t>
            </a:r>
            <a:r>
              <a:rPr sz="2400" b="1" spc="-10" dirty="0" err="1" smtClean="0">
                <a:solidFill>
                  <a:srgbClr val="001F5F"/>
                </a:solidFill>
                <a:latin typeface="Times New Roman" panose="02020603050405020304" pitchFamily="18" charset="0"/>
                <a:cs typeface="Times New Roman" panose="02020603050405020304" pitchFamily="18" charset="0"/>
              </a:rPr>
              <a:t>t</a:t>
            </a:r>
            <a:r>
              <a:rPr lang="en-US" sz="2400" b="1" spc="-10" dirty="0" err="1" smtClean="0">
                <a:solidFill>
                  <a:srgbClr val="001F5F"/>
                </a:solidFill>
                <a:latin typeface="Times New Roman" panose="02020603050405020304" pitchFamily="18" charset="0"/>
                <a:cs typeface="Times New Roman" panose="02020603050405020304" pitchFamily="18" charset="0"/>
              </a:rPr>
              <a:t>ë</a:t>
            </a:r>
            <a:r>
              <a:rPr sz="2400" b="1" spc="-5" dirty="0" smtClean="0">
                <a:solidFill>
                  <a:srgbClr val="001F5F"/>
                </a:solidFill>
                <a:latin typeface="Times New Roman" panose="02020603050405020304" pitchFamily="18" charset="0"/>
                <a:cs typeface="Times New Roman" panose="02020603050405020304" pitchFamily="18" charset="0"/>
              </a:rPr>
              <a:t> </a:t>
            </a:r>
            <a:r>
              <a:rPr sz="2400" b="1" spc="0" dirty="0">
                <a:solidFill>
                  <a:srgbClr val="001F5F"/>
                </a:solidFill>
                <a:latin typeface="Times New Roman" panose="02020603050405020304" pitchFamily="18" charset="0"/>
                <a:cs typeface="Times New Roman" panose="02020603050405020304" pitchFamily="18" charset="0"/>
              </a:rPr>
              <a:t>r</a:t>
            </a:r>
            <a:r>
              <a:rPr sz="2400" b="1" dirty="0">
                <a:solidFill>
                  <a:srgbClr val="001F5F"/>
                </a:solidFill>
                <a:latin typeface="Times New Roman" panose="02020603050405020304" pitchFamily="18" charset="0"/>
                <a:cs typeface="Times New Roman" panose="02020603050405020304" pitchFamily="18" charset="0"/>
              </a:rPr>
              <a:t>ealizuara</a:t>
            </a:r>
            <a:r>
              <a:rPr sz="2400" b="1" spc="-10" dirty="0">
                <a:solidFill>
                  <a:srgbClr val="001F5F"/>
                </a:solidFill>
                <a:latin typeface="Times New Roman" panose="02020603050405020304" pitchFamily="18" charset="0"/>
                <a:cs typeface="Times New Roman" panose="02020603050405020304" pitchFamily="18" charset="0"/>
              </a:rPr>
              <a:t> </a:t>
            </a:r>
            <a:r>
              <a:rPr sz="2400" b="1" spc="-15" dirty="0">
                <a:solidFill>
                  <a:srgbClr val="001F5F"/>
                </a:solidFill>
                <a:latin typeface="Times New Roman" panose="02020603050405020304" pitchFamily="18" charset="0"/>
                <a:cs typeface="Times New Roman" panose="02020603050405020304" pitchFamily="18" charset="0"/>
              </a:rPr>
              <a:t>nga</a:t>
            </a:r>
            <a:r>
              <a:rPr sz="2400" b="1" spc="20" dirty="0">
                <a:solidFill>
                  <a:srgbClr val="001F5F"/>
                </a:solidFill>
                <a:latin typeface="Times New Roman" panose="02020603050405020304" pitchFamily="18" charset="0"/>
                <a:cs typeface="Times New Roman" panose="02020603050405020304" pitchFamily="18" charset="0"/>
              </a:rPr>
              <a:t> </a:t>
            </a:r>
            <a:r>
              <a:rPr sz="2400" b="1" spc="-5" dirty="0">
                <a:solidFill>
                  <a:srgbClr val="001F5F"/>
                </a:solidFill>
                <a:latin typeface="Times New Roman" panose="02020603050405020304" pitchFamily="18" charset="0"/>
                <a:cs typeface="Times New Roman" panose="02020603050405020304" pitchFamily="18" charset="0"/>
              </a:rPr>
              <a:t>D</a:t>
            </a:r>
            <a:r>
              <a:rPr sz="2400" b="1" spc="20" dirty="0">
                <a:solidFill>
                  <a:srgbClr val="001F5F"/>
                </a:solidFill>
                <a:latin typeface="Times New Roman" panose="02020603050405020304" pitchFamily="18" charset="0"/>
                <a:cs typeface="Times New Roman" panose="02020603050405020304" pitchFamily="18" charset="0"/>
              </a:rPr>
              <a:t>r</a:t>
            </a:r>
            <a:r>
              <a:rPr sz="2400" b="1" spc="-10" dirty="0">
                <a:solidFill>
                  <a:srgbClr val="001F5F"/>
                </a:solidFill>
                <a:latin typeface="Times New Roman" panose="02020603050405020304" pitchFamily="18" charset="0"/>
                <a:cs typeface="Times New Roman" panose="02020603050405020304" pitchFamily="18" charset="0"/>
              </a:rPr>
              <a:t>ejt</a:t>
            </a:r>
            <a:r>
              <a:rPr sz="2400" b="1" dirty="0">
                <a:solidFill>
                  <a:srgbClr val="001F5F"/>
                </a:solidFill>
                <a:latin typeface="Times New Roman" panose="02020603050405020304" pitchFamily="18" charset="0"/>
                <a:cs typeface="Times New Roman" panose="02020603050405020304" pitchFamily="18" charset="0"/>
              </a:rPr>
              <a:t>oria</a:t>
            </a:r>
            <a:r>
              <a:rPr sz="2400" b="1" spc="-5" dirty="0">
                <a:solidFill>
                  <a:srgbClr val="001F5F"/>
                </a:solidFill>
                <a:latin typeface="Times New Roman" panose="02020603050405020304" pitchFamily="18" charset="0"/>
                <a:cs typeface="Times New Roman" panose="02020603050405020304" pitchFamily="18" charset="0"/>
              </a:rPr>
              <a:t> </a:t>
            </a:r>
            <a:r>
              <a:rPr sz="2400" b="1" spc="-5" dirty="0" err="1">
                <a:solidFill>
                  <a:srgbClr val="001F5F"/>
                </a:solidFill>
                <a:latin typeface="Times New Roman" panose="02020603050405020304" pitchFamily="18" charset="0"/>
                <a:cs typeface="Times New Roman" panose="02020603050405020304" pitchFamily="18" charset="0"/>
              </a:rPr>
              <a:t>A</a:t>
            </a:r>
            <a:r>
              <a:rPr sz="2400" b="1" spc="30" dirty="0" err="1">
                <a:solidFill>
                  <a:srgbClr val="001F5F"/>
                </a:solidFill>
                <a:latin typeface="Times New Roman" panose="02020603050405020304" pitchFamily="18" charset="0"/>
                <a:cs typeface="Times New Roman" panose="02020603050405020304" pitchFamily="18" charset="0"/>
              </a:rPr>
              <a:t>r</a:t>
            </a:r>
            <a:r>
              <a:rPr sz="2400" b="1" spc="-15" dirty="0" err="1">
                <a:solidFill>
                  <a:srgbClr val="001F5F"/>
                </a:solidFill>
                <a:latin typeface="Times New Roman" panose="02020603050405020304" pitchFamily="18" charset="0"/>
                <a:cs typeface="Times New Roman" panose="02020603050405020304" pitchFamily="18" charset="0"/>
              </a:rPr>
              <a:t>sim</a:t>
            </a:r>
            <a:r>
              <a:rPr sz="2400" b="1" spc="-25" dirty="0" err="1">
                <a:solidFill>
                  <a:srgbClr val="001F5F"/>
                </a:solidFill>
                <a:latin typeface="Times New Roman" panose="02020603050405020304" pitchFamily="18" charset="0"/>
                <a:cs typeface="Times New Roman" panose="02020603050405020304" pitchFamily="18" charset="0"/>
              </a:rPr>
              <a:t>o</a:t>
            </a:r>
            <a:r>
              <a:rPr sz="2400" b="1" spc="5" dirty="0" err="1">
                <a:solidFill>
                  <a:srgbClr val="001F5F"/>
                </a:solidFill>
                <a:latin typeface="Times New Roman" panose="02020603050405020304" pitchFamily="18" charset="0"/>
                <a:cs typeface="Times New Roman" panose="02020603050405020304" pitchFamily="18" charset="0"/>
              </a:rPr>
              <a:t>r</a:t>
            </a:r>
            <a:r>
              <a:rPr sz="2400" b="1" spc="-15" dirty="0" err="1">
                <a:solidFill>
                  <a:srgbClr val="001F5F"/>
                </a:solidFill>
                <a:latin typeface="Times New Roman" panose="02020603050405020304" pitchFamily="18" charset="0"/>
                <a:cs typeface="Times New Roman" panose="02020603050405020304" pitchFamily="18" charset="0"/>
              </a:rPr>
              <a:t>e</a:t>
            </a:r>
            <a:r>
              <a:rPr sz="2400" b="1" spc="-10" dirty="0">
                <a:solidFill>
                  <a:srgbClr val="001F5F"/>
                </a:solidFill>
                <a:latin typeface="Times New Roman" panose="02020603050405020304" pitchFamily="18" charset="0"/>
                <a:cs typeface="Times New Roman" panose="02020603050405020304" pitchFamily="18" charset="0"/>
              </a:rPr>
              <a:t> </a:t>
            </a:r>
            <a:r>
              <a:rPr sz="2400" b="1" spc="5" dirty="0" err="1" smtClean="0">
                <a:solidFill>
                  <a:srgbClr val="001F5F"/>
                </a:solidFill>
                <a:latin typeface="Times New Roman" panose="02020603050405020304" pitchFamily="18" charset="0"/>
                <a:cs typeface="Times New Roman" panose="02020603050405020304" pitchFamily="18" charset="0"/>
              </a:rPr>
              <a:t>R</a:t>
            </a:r>
            <a:r>
              <a:rPr sz="2400" b="1" dirty="0" err="1" smtClean="0">
                <a:solidFill>
                  <a:srgbClr val="001F5F"/>
                </a:solidFill>
                <a:latin typeface="Times New Roman" panose="02020603050405020304" pitchFamily="18" charset="0"/>
                <a:cs typeface="Times New Roman" panose="02020603050405020304" pitchFamily="18" charset="0"/>
              </a:rPr>
              <a:t>ajonale</a:t>
            </a:r>
            <a:r>
              <a:rPr lang="en-US" sz="2400" b="1" dirty="0" smtClean="0">
                <a:solidFill>
                  <a:srgbClr val="001F5F"/>
                </a:solidFill>
                <a:latin typeface="Times New Roman" panose="02020603050405020304" pitchFamily="18" charset="0"/>
                <a:cs typeface="Times New Roman" panose="02020603050405020304" pitchFamily="18" charset="0"/>
              </a:rPr>
              <a:t> e </a:t>
            </a:r>
            <a:r>
              <a:rPr lang="en-US" sz="2400" b="1" dirty="0" err="1" smtClean="0">
                <a:solidFill>
                  <a:srgbClr val="001F5F"/>
                </a:solidFill>
                <a:latin typeface="Times New Roman" panose="02020603050405020304" pitchFamily="18" charset="0"/>
                <a:cs typeface="Times New Roman" panose="02020603050405020304" pitchFamily="18" charset="0"/>
              </a:rPr>
              <a:t>Qarkut</a:t>
            </a:r>
            <a:r>
              <a:rPr lang="en-US" sz="2400" b="1" dirty="0" smtClean="0">
                <a:solidFill>
                  <a:srgbClr val="001F5F"/>
                </a:solidFill>
                <a:latin typeface="Times New Roman" panose="02020603050405020304" pitchFamily="18" charset="0"/>
                <a:cs typeface="Times New Roman" panose="02020603050405020304" pitchFamily="18" charset="0"/>
              </a:rPr>
              <a:t> </a:t>
            </a:r>
            <a:r>
              <a:rPr lang="en-US" sz="2400" b="1" dirty="0" err="1" smtClean="0">
                <a:solidFill>
                  <a:srgbClr val="001F5F"/>
                </a:solidFill>
                <a:latin typeface="Times New Roman" panose="02020603050405020304" pitchFamily="18" charset="0"/>
                <a:cs typeface="Times New Roman" panose="02020603050405020304" pitchFamily="18" charset="0"/>
              </a:rPr>
              <a:t>Tiranë</a:t>
            </a:r>
            <a:r>
              <a:rPr sz="2400" b="1" spc="-15" dirty="0" smtClean="0">
                <a:solidFill>
                  <a:srgbClr val="001F5F"/>
                </a:solidFill>
                <a:latin typeface="Times New Roman" panose="02020603050405020304" pitchFamily="18" charset="0"/>
                <a:cs typeface="Times New Roman" panose="02020603050405020304" pitchFamily="18" charset="0"/>
              </a:rPr>
              <a:t> </a:t>
            </a:r>
            <a:r>
              <a:rPr sz="2400" b="1" spc="-20" dirty="0" err="1" smtClean="0">
                <a:solidFill>
                  <a:srgbClr val="001F5F"/>
                </a:solidFill>
                <a:latin typeface="Times New Roman" panose="02020603050405020304" pitchFamily="18" charset="0"/>
                <a:cs typeface="Times New Roman" panose="02020603050405020304" pitchFamily="18" charset="0"/>
              </a:rPr>
              <a:t>p</a:t>
            </a:r>
            <a:r>
              <a:rPr lang="en-US" sz="2400" b="1" spc="-20" dirty="0" err="1" smtClean="0">
                <a:solidFill>
                  <a:srgbClr val="001F5F"/>
                </a:solidFill>
                <a:latin typeface="Times New Roman" panose="02020603050405020304" pitchFamily="18" charset="0"/>
                <a:cs typeface="Times New Roman" panose="02020603050405020304" pitchFamily="18" charset="0"/>
              </a:rPr>
              <a:t>ë</a:t>
            </a:r>
            <a:r>
              <a:rPr sz="2400" b="1" spc="-10" dirty="0" err="1" smtClean="0">
                <a:solidFill>
                  <a:srgbClr val="001F5F"/>
                </a:solidFill>
                <a:latin typeface="Times New Roman" panose="02020603050405020304" pitchFamily="18" charset="0"/>
                <a:cs typeface="Times New Roman" panose="02020603050405020304" pitchFamily="18" charset="0"/>
              </a:rPr>
              <a:t>r</a:t>
            </a:r>
            <a:r>
              <a:rPr sz="2400" b="1" dirty="0" smtClean="0">
                <a:solidFill>
                  <a:srgbClr val="001F5F"/>
                </a:solidFill>
                <a:latin typeface="Times New Roman" panose="02020603050405020304" pitchFamily="18" charset="0"/>
                <a:cs typeface="Times New Roman" panose="02020603050405020304" pitchFamily="18" charset="0"/>
              </a:rPr>
              <a:t> </a:t>
            </a:r>
            <a:r>
              <a:rPr sz="2400" b="1" spc="-5" dirty="0" err="1">
                <a:solidFill>
                  <a:srgbClr val="001F5F"/>
                </a:solidFill>
                <a:latin typeface="Times New Roman" panose="02020603050405020304" pitchFamily="18" charset="0"/>
                <a:cs typeface="Times New Roman" panose="02020603050405020304" pitchFamily="18" charset="0"/>
              </a:rPr>
              <a:t>vi</a:t>
            </a:r>
            <a:r>
              <a:rPr sz="2400" b="1" spc="5" dirty="0" err="1">
                <a:solidFill>
                  <a:srgbClr val="001F5F"/>
                </a:solidFill>
                <a:latin typeface="Times New Roman" panose="02020603050405020304" pitchFamily="18" charset="0"/>
                <a:cs typeface="Times New Roman" panose="02020603050405020304" pitchFamily="18" charset="0"/>
              </a:rPr>
              <a:t>t</a:t>
            </a:r>
            <a:r>
              <a:rPr sz="2400" b="1" spc="-5" dirty="0" err="1">
                <a:solidFill>
                  <a:srgbClr val="001F5F"/>
                </a:solidFill>
                <a:latin typeface="Times New Roman" panose="02020603050405020304" pitchFamily="18" charset="0"/>
                <a:cs typeface="Times New Roman" panose="02020603050405020304" pitchFamily="18" charset="0"/>
              </a:rPr>
              <a:t>i</a:t>
            </a:r>
            <a:r>
              <a:rPr sz="2400" b="1" dirty="0" err="1">
                <a:solidFill>
                  <a:srgbClr val="001F5F"/>
                </a:solidFill>
                <a:latin typeface="Times New Roman" panose="02020603050405020304" pitchFamily="18" charset="0"/>
                <a:cs typeface="Times New Roman" panose="02020603050405020304" pitchFamily="18" charset="0"/>
              </a:rPr>
              <a:t>n</a:t>
            </a:r>
            <a:r>
              <a:rPr sz="2400" b="1" spc="-10" dirty="0">
                <a:solidFill>
                  <a:srgbClr val="001F5F"/>
                </a:solidFill>
                <a:latin typeface="Times New Roman" panose="02020603050405020304" pitchFamily="18" charset="0"/>
                <a:cs typeface="Times New Roman" panose="02020603050405020304" pitchFamily="18" charset="0"/>
              </a:rPr>
              <a:t> </a:t>
            </a:r>
            <a:r>
              <a:rPr sz="2400" b="1" spc="-10" dirty="0" smtClean="0">
                <a:solidFill>
                  <a:srgbClr val="001F5F"/>
                </a:solidFill>
                <a:latin typeface="Times New Roman" panose="02020603050405020304" pitchFamily="18" charset="0"/>
                <a:cs typeface="Times New Roman" panose="02020603050405020304" pitchFamily="18" charset="0"/>
              </a:rPr>
              <a:t>201</a:t>
            </a:r>
            <a:r>
              <a:rPr lang="en-US" sz="2400" b="1" spc="-10" dirty="0" smtClean="0">
                <a:solidFill>
                  <a:srgbClr val="001F5F"/>
                </a:solidFill>
                <a:latin typeface="Times New Roman" panose="02020603050405020304" pitchFamily="18" charset="0"/>
                <a:cs typeface="Times New Roman" panose="02020603050405020304" pitchFamily="18" charset="0"/>
              </a:rPr>
              <a:t>5</a:t>
            </a:r>
            <a:r>
              <a:rPr sz="2400" b="1" spc="-10" dirty="0" smtClean="0">
                <a:solidFill>
                  <a:srgbClr val="001F5F"/>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1049000" cy="1143000"/>
          </a:xfrm>
        </p:spPr>
        <p:txBody>
          <a:bodyPr/>
          <a:lstStyle/>
          <a:p>
            <a:pPr algn="ctr"/>
            <a:r>
              <a:rPr lang="en-US" sz="3600" b="1" dirty="0" err="1">
                <a:solidFill>
                  <a:srgbClr val="000000"/>
                </a:solidFill>
                <a:latin typeface="Times New Roman"/>
                <a:ea typeface="Calibri"/>
                <a:cs typeface="Times New Roman"/>
              </a:rPr>
              <a:t>Renditja</a:t>
            </a:r>
            <a:r>
              <a:rPr lang="en-US" sz="3600"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progresive</a:t>
            </a:r>
            <a:r>
              <a:rPr lang="en-US" sz="3600" b="1" dirty="0">
                <a:solidFill>
                  <a:srgbClr val="000000"/>
                </a:solidFill>
                <a:latin typeface="Times New Roman"/>
                <a:ea typeface="Calibri"/>
                <a:cs typeface="Times New Roman"/>
              </a:rPr>
              <a:t> e </a:t>
            </a:r>
            <a:r>
              <a:rPr lang="en-US" sz="3600" b="1" dirty="0" err="1">
                <a:solidFill>
                  <a:srgbClr val="000000"/>
                </a:solidFill>
                <a:latin typeface="Times New Roman"/>
                <a:ea typeface="Calibri"/>
                <a:cs typeface="Times New Roman"/>
              </a:rPr>
              <a:t>shkollave</a:t>
            </a:r>
            <a:r>
              <a:rPr lang="en-US" sz="3600"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kundrejt</a:t>
            </a:r>
            <a:r>
              <a:rPr lang="en-US" sz="3600" b="1" dirty="0">
                <a:solidFill>
                  <a:srgbClr val="000000"/>
                </a:solidFill>
                <a:latin typeface="Times New Roman"/>
                <a:ea typeface="Calibri"/>
                <a:cs typeface="Times New Roman"/>
              </a:rPr>
              <a:t> </a:t>
            </a:r>
            <a:r>
              <a:rPr lang="en-US" sz="3600" b="1" dirty="0" smtClean="0">
                <a:solidFill>
                  <a:srgbClr val="000000"/>
                </a:solidFill>
                <a:latin typeface="Times New Roman"/>
                <a:ea typeface="Calibri"/>
                <a:cs typeface="Times New Roman"/>
              </a:rPr>
              <a:t/>
            </a:r>
            <a:br>
              <a:rPr lang="en-US" sz="3600" b="1" dirty="0" smtClean="0">
                <a:solidFill>
                  <a:srgbClr val="000000"/>
                </a:solidFill>
                <a:latin typeface="Times New Roman"/>
                <a:ea typeface="Calibri"/>
                <a:cs typeface="Times New Roman"/>
              </a:rPr>
            </a:br>
            <a:r>
              <a:rPr lang="en-US" sz="3600" b="1" dirty="0" err="1" smtClean="0">
                <a:solidFill>
                  <a:srgbClr val="000000"/>
                </a:solidFill>
                <a:latin typeface="Times New Roman"/>
                <a:ea typeface="Calibri"/>
                <a:cs typeface="Times New Roman"/>
              </a:rPr>
              <a:t>notës</a:t>
            </a:r>
            <a:r>
              <a:rPr lang="en-US" sz="3600" b="1" dirty="0" smtClean="0">
                <a:solidFill>
                  <a:srgbClr val="000000"/>
                </a:solidFill>
                <a:latin typeface="Times New Roman"/>
                <a:ea typeface="Calibri"/>
                <a:cs typeface="Times New Roman"/>
              </a:rPr>
              <a:t> </a:t>
            </a:r>
            <a:r>
              <a:rPr lang="en-US" sz="3600" b="1" dirty="0" err="1" smtClean="0">
                <a:solidFill>
                  <a:srgbClr val="000000"/>
                </a:solidFill>
                <a:latin typeface="Times New Roman"/>
                <a:ea typeface="Calibri"/>
                <a:cs typeface="Times New Roman"/>
              </a:rPr>
              <a:t>mesatare</a:t>
            </a:r>
            <a:r>
              <a:rPr lang="en-US" sz="3600" b="1" dirty="0" smtClean="0">
                <a:solidFill>
                  <a:srgbClr val="000000"/>
                </a:solidFill>
                <a:latin typeface="Times New Roman"/>
                <a:ea typeface="Calibri"/>
                <a:cs typeface="Times New Roman"/>
              </a:rPr>
              <a:t> </a:t>
            </a:r>
            <a:r>
              <a:rPr lang="en-US" sz="3600" b="1" dirty="0" err="1" smtClean="0">
                <a:solidFill>
                  <a:srgbClr val="000000"/>
                </a:solidFill>
                <a:latin typeface="Times New Roman"/>
                <a:ea typeface="Calibri"/>
                <a:cs typeface="Times New Roman"/>
              </a:rPr>
              <a:t>nëpërmjet</a:t>
            </a:r>
            <a:r>
              <a:rPr lang="en-US" sz="3600" b="1" dirty="0" smtClean="0">
                <a:solidFill>
                  <a:srgbClr val="000000"/>
                </a:solidFill>
                <a:latin typeface="Times New Roman"/>
                <a:ea typeface="Calibri"/>
                <a:cs typeface="Times New Roman"/>
              </a:rPr>
              <a:t> </a:t>
            </a:r>
            <a:r>
              <a:rPr lang="en-US" sz="3600" b="1" dirty="0" err="1" smtClean="0">
                <a:solidFill>
                  <a:srgbClr val="000000"/>
                </a:solidFill>
                <a:latin typeface="Times New Roman"/>
                <a:ea typeface="Calibri"/>
                <a:cs typeface="Times New Roman"/>
              </a:rPr>
              <a:t>grafikut</a:t>
            </a:r>
            <a:r>
              <a:rPr lang="en-US" sz="4000" dirty="0">
                <a:latin typeface="Calibri"/>
                <a:ea typeface="Calibri"/>
                <a:cs typeface="Times New Roman"/>
              </a:rPr>
              <a:t/>
            </a:r>
            <a:br>
              <a:rPr lang="en-US" sz="4000" dirty="0">
                <a:latin typeface="Calibri"/>
                <a:ea typeface="Calibri"/>
                <a:cs typeface="Times New Roman"/>
              </a:rPr>
            </a:br>
            <a:endParaRPr lang="en-US" dirty="0"/>
          </a:p>
        </p:txBody>
      </p:sp>
      <p:graphicFrame>
        <p:nvGraphicFramePr>
          <p:cNvPr id="3" name="Chart 2"/>
          <p:cNvGraphicFramePr/>
          <p:nvPr>
            <p:extLst>
              <p:ext uri="{D42A27DB-BD31-4B8C-83A1-F6EECF244321}">
                <p14:modId xmlns:p14="http://schemas.microsoft.com/office/powerpoint/2010/main" val="2757038235"/>
              </p:ext>
            </p:extLst>
          </p:nvPr>
        </p:nvGraphicFramePr>
        <p:xfrm>
          <a:off x="762000" y="2362200"/>
          <a:ext cx="32766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1920689914"/>
              </p:ext>
            </p:extLst>
          </p:nvPr>
        </p:nvGraphicFramePr>
        <p:xfrm>
          <a:off x="3962400" y="2057400"/>
          <a:ext cx="3886200"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911227897"/>
              </p:ext>
            </p:extLst>
          </p:nvPr>
        </p:nvGraphicFramePr>
        <p:xfrm>
          <a:off x="7467600" y="2286000"/>
          <a:ext cx="4495800" cy="3505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4860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685801"/>
            <a:ext cx="9906000" cy="685799"/>
          </a:xfrm>
        </p:spPr>
        <p:txBody>
          <a:bodyPr/>
          <a:lstStyle/>
          <a:p>
            <a:pPr marL="342900" marR="0" lvl="0" indent="-342900" algn="ctr" defTabSz="914400" rtl="0" eaLnBrk="1" fontAlgn="auto" latinLnBrk="0" hangingPunct="1">
              <a:lnSpc>
                <a:spcPct val="115000"/>
              </a:lnSpc>
              <a:spcBef>
                <a:spcPts val="0"/>
              </a:spcBef>
              <a:spcAft>
                <a:spcPts val="1000"/>
              </a:spcAft>
              <a:tabLst/>
              <a:defRPr/>
            </a:pPr>
            <a:r>
              <a:rPr lang="pt-BR" sz="3600" b="1" kern="1200" dirty="0" smtClean="0">
                <a:solidFill>
                  <a:srgbClr val="000000"/>
                </a:solidFill>
                <a:latin typeface="Times New Roman"/>
                <a:ea typeface="Calibri"/>
                <a:cs typeface="Times New Roman"/>
              </a:rPr>
              <a:t>Pika  të forta :</a:t>
            </a:r>
            <a:r>
              <a:rPr lang="en-US" sz="1600" kern="1200" dirty="0">
                <a:solidFill>
                  <a:prstClr val="black"/>
                </a:solidFill>
                <a:latin typeface="Calibri"/>
                <a:ea typeface="Calibri"/>
                <a:cs typeface="Times New Roman"/>
              </a:rPr>
              <a:t/>
            </a:r>
            <a:br>
              <a:rPr lang="en-US" sz="1600" kern="1200" dirty="0">
                <a:solidFill>
                  <a:prstClr val="black"/>
                </a:solidFill>
                <a:latin typeface="Calibri"/>
                <a:ea typeface="Calibri"/>
                <a:cs typeface="Times New Roman"/>
              </a:rPr>
            </a:br>
            <a:endParaRPr lang="en-US" dirty="0"/>
          </a:p>
        </p:txBody>
      </p:sp>
      <p:sp>
        <p:nvSpPr>
          <p:cNvPr id="3" name="Rectangle 2"/>
          <p:cNvSpPr/>
          <p:nvPr/>
        </p:nvSpPr>
        <p:spPr>
          <a:xfrm>
            <a:off x="1142999" y="1600200"/>
            <a:ext cx="10189029" cy="4339650"/>
          </a:xfrm>
          <a:prstGeom prst="rect">
            <a:avLst/>
          </a:prstGeom>
        </p:spPr>
        <p:txBody>
          <a:bodyPr wrap="square">
            <a:spAutoFit/>
          </a:bodyPr>
          <a:lstStyle/>
          <a:p>
            <a:pPr marL="342900" marR="0" lvl="0" indent="-342900" algn="just">
              <a:lnSpc>
                <a:spcPct val="115000"/>
              </a:lnSpc>
              <a:spcBef>
                <a:spcPts val="0"/>
              </a:spcBef>
              <a:spcAft>
                <a:spcPts val="0"/>
              </a:spcAft>
              <a:buFont typeface="Wingdings"/>
              <a:buChar char=""/>
              <a:tabLst>
                <a:tab pos="685800" algn="l"/>
              </a:tabLst>
            </a:pPr>
            <a:r>
              <a:rPr lang="pt-BR" sz="2000" dirty="0" smtClean="0">
                <a:solidFill>
                  <a:srgbClr val="000000"/>
                </a:solidFill>
                <a:latin typeface="Times New Roman"/>
                <a:ea typeface="Calibri"/>
                <a:cs typeface="Times New Roman"/>
              </a:rPr>
              <a:t>Zbatimi </a:t>
            </a:r>
            <a:r>
              <a:rPr lang="pt-BR" sz="2000" dirty="0">
                <a:solidFill>
                  <a:srgbClr val="000000"/>
                </a:solidFill>
                <a:latin typeface="Times New Roman"/>
                <a:ea typeface="Calibri"/>
                <a:cs typeface="Times New Roman"/>
              </a:rPr>
              <a:t>dhe zbërthimi në kohë me të gjitha grupet e interesit të Dispozitave Normative dhe udhëzimeve të MAS. </a:t>
            </a:r>
            <a:endParaRPr lang="en-US" sz="2000" dirty="0">
              <a:ea typeface="Calibri"/>
              <a:cs typeface="Times New Roman"/>
            </a:endParaRPr>
          </a:p>
          <a:p>
            <a:pPr marL="342900" marR="0" lvl="0" indent="-342900" algn="just">
              <a:lnSpc>
                <a:spcPct val="115000"/>
              </a:lnSpc>
              <a:spcBef>
                <a:spcPts val="0"/>
              </a:spcBef>
              <a:spcAft>
                <a:spcPts val="0"/>
              </a:spcAft>
              <a:buFont typeface="Wingdings"/>
              <a:buChar char=""/>
              <a:tabLst>
                <a:tab pos="685800" algn="l"/>
              </a:tabLst>
            </a:pPr>
            <a:r>
              <a:rPr lang="pt-BR" sz="2000" dirty="0">
                <a:solidFill>
                  <a:srgbClr val="000000"/>
                </a:solidFill>
                <a:latin typeface="Times New Roman"/>
                <a:ea typeface="Calibri"/>
                <a:cs typeface="Times New Roman"/>
              </a:rPr>
              <a:t>Trajnime me komptencë profesionale të mësuesve dhe drejtuesve, ku me përparësi shihen mësuesit e drejtuesit e rinj.</a:t>
            </a:r>
            <a:endParaRPr lang="en-US" sz="2000" dirty="0">
              <a:ea typeface="Calibri"/>
              <a:cs typeface="Times New Roman"/>
            </a:endParaRPr>
          </a:p>
          <a:p>
            <a:pPr marL="342900" marR="0" lvl="0" indent="-342900" algn="just">
              <a:lnSpc>
                <a:spcPct val="115000"/>
              </a:lnSpc>
              <a:spcBef>
                <a:spcPts val="0"/>
              </a:spcBef>
              <a:spcAft>
                <a:spcPts val="0"/>
              </a:spcAft>
              <a:buFont typeface="Wingdings"/>
              <a:buChar char=""/>
              <a:tabLst>
                <a:tab pos="685800" algn="l"/>
              </a:tabLst>
            </a:pPr>
            <a:r>
              <a:rPr lang="pt-BR" sz="2000" dirty="0">
                <a:solidFill>
                  <a:srgbClr val="000000"/>
                </a:solidFill>
                <a:latin typeface="Times New Roman"/>
                <a:ea typeface="Calibri"/>
                <a:cs typeface="Times New Roman"/>
              </a:rPr>
              <a:t>Bashkëpunimi konstruktiv me Sektorin e Programeve të Zhvillimit në DAR, me IZHA, AKP  dhe partner të tjerë të interesuar.</a:t>
            </a:r>
            <a:endParaRPr lang="en-US" sz="2000" dirty="0">
              <a:ea typeface="Calibri"/>
              <a:cs typeface="Times New Roman"/>
            </a:endParaRPr>
          </a:p>
          <a:p>
            <a:pPr marL="342900" marR="0" lvl="0" indent="-342900" algn="just">
              <a:lnSpc>
                <a:spcPct val="115000"/>
              </a:lnSpc>
              <a:spcBef>
                <a:spcPts val="0"/>
              </a:spcBef>
              <a:spcAft>
                <a:spcPts val="0"/>
              </a:spcAft>
              <a:buFont typeface="Wingdings"/>
              <a:buChar char=""/>
              <a:tabLst>
                <a:tab pos="685800" algn="l"/>
              </a:tabLst>
            </a:pPr>
            <a:r>
              <a:rPr lang="pt-BR" sz="2000" dirty="0">
                <a:solidFill>
                  <a:srgbClr val="000000"/>
                </a:solidFill>
                <a:latin typeface="Times New Roman"/>
                <a:ea typeface="Calibri"/>
                <a:cs typeface="Times New Roman"/>
              </a:rPr>
              <a:t>Përvoja e fituar në zbatimin e programeve  në cikle dhe profile është  element kryesor  për një cilësi të re të krahasueshme me vendet e rajonit. </a:t>
            </a:r>
            <a:endParaRPr lang="en-US" sz="2000" dirty="0">
              <a:ea typeface="Calibri"/>
              <a:cs typeface="Times New Roman"/>
            </a:endParaRPr>
          </a:p>
          <a:p>
            <a:pPr marL="342900" marR="0" lvl="0" indent="-342900" algn="just">
              <a:lnSpc>
                <a:spcPct val="115000"/>
              </a:lnSpc>
              <a:spcBef>
                <a:spcPts val="0"/>
              </a:spcBef>
              <a:spcAft>
                <a:spcPts val="0"/>
              </a:spcAft>
              <a:buFont typeface="Wingdings"/>
              <a:buChar char=""/>
              <a:tabLst>
                <a:tab pos="685800" algn="l"/>
              </a:tabLst>
            </a:pPr>
            <a:r>
              <a:rPr lang="pt-BR" sz="2000" dirty="0">
                <a:solidFill>
                  <a:srgbClr val="000000"/>
                </a:solidFill>
                <a:latin typeface="Times New Roman"/>
                <a:ea typeface="Calibri"/>
                <a:cs typeface="Times New Roman"/>
              </a:rPr>
              <a:t>Paisja e të gjitha shkollave me kompjutera dhe laborator  virtual si dhe përdorimi i tyre nga mësuesit për procesin mësimor – edukativ.</a:t>
            </a:r>
            <a:endParaRPr lang="en-US" sz="2000" dirty="0">
              <a:ea typeface="Calibri"/>
              <a:cs typeface="Times New Roman"/>
            </a:endParaRPr>
          </a:p>
          <a:p>
            <a:pPr marL="342900" marR="0" lvl="0" indent="-342900" algn="just">
              <a:lnSpc>
                <a:spcPct val="115000"/>
              </a:lnSpc>
              <a:spcBef>
                <a:spcPts val="0"/>
              </a:spcBef>
              <a:spcAft>
                <a:spcPts val="0"/>
              </a:spcAft>
              <a:buFont typeface="Wingdings"/>
              <a:buChar char=""/>
              <a:tabLst>
                <a:tab pos="685800" algn="l"/>
              </a:tabLst>
            </a:pPr>
            <a:r>
              <a:rPr lang="pt-BR" sz="2000" dirty="0">
                <a:solidFill>
                  <a:srgbClr val="000000"/>
                </a:solidFill>
                <a:latin typeface="Times New Roman"/>
                <a:ea typeface="Calibri"/>
                <a:cs typeface="Times New Roman"/>
              </a:rPr>
              <a:t>Vënia në funksionim i objekteve të reja shkollore,  në zonat e mbipolluara për arsimin bazë dhe të mesëm mundëson realizimin e procesit mësimor – edukativ në kushte normale. </a:t>
            </a:r>
            <a:endParaRPr lang="en-US" sz="2000" dirty="0">
              <a:ea typeface="Calibri"/>
              <a:cs typeface="Times New Roman"/>
            </a:endParaRPr>
          </a:p>
        </p:txBody>
      </p:sp>
    </p:spTree>
    <p:extLst>
      <p:ext uri="{BB962C8B-B14F-4D97-AF65-F5344CB8AC3E}">
        <p14:creationId xmlns:p14="http://schemas.microsoft.com/office/powerpoint/2010/main" val="2888235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039600" cy="685800"/>
          </a:xfrm>
        </p:spPr>
        <p:txBody>
          <a:bodyPr/>
          <a:lstStyle/>
          <a:p>
            <a:pPr marL="685800" marR="0" algn="l">
              <a:lnSpc>
                <a:spcPct val="115000"/>
              </a:lnSpc>
              <a:spcBef>
                <a:spcPts val="0"/>
              </a:spcBef>
              <a:spcAft>
                <a:spcPts val="0"/>
              </a:spcAft>
            </a:pPr>
            <a:r>
              <a:rPr lang="pt-BR" sz="3200" b="1" dirty="0" smtClean="0">
                <a:solidFill>
                  <a:srgbClr val="000000"/>
                </a:solidFill>
                <a:latin typeface="Times New Roman"/>
                <a:ea typeface="Calibri"/>
                <a:cs typeface="Times New Roman"/>
              </a:rPr>
              <a:t>Probleme të cilat kanë nevojë për ndërhyrje dhe bashkëpunim:</a:t>
            </a:r>
            <a:r>
              <a:rPr lang="en-US" sz="4000" dirty="0">
                <a:latin typeface="Calibri"/>
                <a:ea typeface="Calibri"/>
                <a:cs typeface="Times New Roman"/>
              </a:rPr>
              <a:t/>
            </a:r>
            <a:br>
              <a:rPr lang="en-US" sz="4000" dirty="0">
                <a:latin typeface="Calibri"/>
                <a:ea typeface="Calibri"/>
                <a:cs typeface="Times New Roman"/>
              </a:rPr>
            </a:br>
            <a:endParaRPr lang="en-US" dirty="0"/>
          </a:p>
        </p:txBody>
      </p:sp>
      <p:sp>
        <p:nvSpPr>
          <p:cNvPr id="3" name="Rectangle 2"/>
          <p:cNvSpPr/>
          <p:nvPr/>
        </p:nvSpPr>
        <p:spPr>
          <a:xfrm>
            <a:off x="772886" y="2108639"/>
            <a:ext cx="10439400" cy="2923877"/>
          </a:xfrm>
          <a:prstGeom prst="rect">
            <a:avLst/>
          </a:prstGeom>
        </p:spPr>
        <p:txBody>
          <a:bodyPr wrap="square">
            <a:spAutoFit/>
          </a:bodyPr>
          <a:lstStyle/>
          <a:p>
            <a:pPr marL="342900" marR="0" lvl="0" indent="-342900" algn="just">
              <a:lnSpc>
                <a:spcPct val="115000"/>
              </a:lnSpc>
              <a:spcBef>
                <a:spcPts val="0"/>
              </a:spcBef>
              <a:spcAft>
                <a:spcPts val="0"/>
              </a:spcAft>
              <a:buFont typeface="Wingdings"/>
              <a:buChar char=""/>
              <a:tabLst>
                <a:tab pos="457200" algn="l"/>
              </a:tabLst>
            </a:pPr>
            <a:r>
              <a:rPr lang="pt-BR" sz="2000" dirty="0">
                <a:solidFill>
                  <a:srgbClr val="000000"/>
                </a:solidFill>
                <a:latin typeface="Times New Roman"/>
                <a:ea typeface="Calibri"/>
                <a:cs typeface="Times New Roman"/>
              </a:rPr>
              <a:t>Pamundësia e monitorimit dhe vëzhgimit të problemeve të shkollave,për arsye të numrit të madh të tyre dhe shtrirjes gjeografike</a:t>
            </a:r>
            <a:r>
              <a:rPr lang="pt-BR" sz="2000" dirty="0" smtClean="0">
                <a:solidFill>
                  <a:srgbClr val="000000"/>
                </a:solidFill>
                <a:latin typeface="Times New Roman"/>
                <a:ea typeface="Calibri"/>
                <a:cs typeface="Times New Roman"/>
              </a:rPr>
              <a:t>.</a:t>
            </a:r>
          </a:p>
          <a:p>
            <a:pPr marL="342900" marR="0" lvl="0" indent="-342900" algn="just">
              <a:lnSpc>
                <a:spcPct val="115000"/>
              </a:lnSpc>
              <a:spcBef>
                <a:spcPts val="0"/>
              </a:spcBef>
              <a:spcAft>
                <a:spcPts val="0"/>
              </a:spcAft>
              <a:buFont typeface="Wingdings"/>
              <a:buChar char=""/>
              <a:tabLst>
                <a:tab pos="457200" algn="l"/>
              </a:tabLst>
            </a:pPr>
            <a:endParaRPr lang="en-US" sz="2000" dirty="0">
              <a:ea typeface="Calibri"/>
              <a:cs typeface="Times New Roman"/>
            </a:endParaRPr>
          </a:p>
          <a:p>
            <a:pPr marL="342900" marR="0" lvl="0" indent="-342900">
              <a:lnSpc>
                <a:spcPct val="115000"/>
              </a:lnSpc>
              <a:spcBef>
                <a:spcPts val="0"/>
              </a:spcBef>
              <a:spcAft>
                <a:spcPts val="0"/>
              </a:spcAft>
              <a:buFont typeface="Wingdings"/>
              <a:buChar char=""/>
              <a:tabLst>
                <a:tab pos="457200" algn="l"/>
              </a:tabLst>
            </a:pPr>
            <a:r>
              <a:rPr lang="pt-BR" sz="2000" dirty="0">
                <a:solidFill>
                  <a:srgbClr val="000000"/>
                </a:solidFill>
                <a:latin typeface="Times New Roman"/>
                <a:ea typeface="Calibri"/>
                <a:cs typeface="Times New Roman"/>
              </a:rPr>
              <a:t>Vështirësi në punën me klasa kolektive jo vetëm në klasat e </a:t>
            </a:r>
            <a:r>
              <a:rPr lang="pt-BR" sz="2000" dirty="0" smtClean="0">
                <a:solidFill>
                  <a:srgbClr val="000000"/>
                </a:solidFill>
                <a:latin typeface="Times New Roman"/>
                <a:ea typeface="Calibri"/>
                <a:cs typeface="Times New Roman"/>
              </a:rPr>
              <a:t>1-5  </a:t>
            </a:r>
            <a:r>
              <a:rPr lang="pt-BR" sz="2000" dirty="0">
                <a:solidFill>
                  <a:srgbClr val="000000"/>
                </a:solidFill>
                <a:latin typeface="Times New Roman"/>
                <a:ea typeface="Calibri"/>
                <a:cs typeface="Times New Roman"/>
              </a:rPr>
              <a:t>të ciklit fillor, por dhe në klasat </a:t>
            </a:r>
            <a:r>
              <a:rPr lang="pt-BR" sz="2000" dirty="0" smtClean="0">
                <a:solidFill>
                  <a:srgbClr val="000000"/>
                </a:solidFill>
                <a:latin typeface="Times New Roman"/>
                <a:ea typeface="Calibri"/>
                <a:cs typeface="Times New Roman"/>
              </a:rPr>
              <a:t>6 - 9 </a:t>
            </a:r>
            <a:r>
              <a:rPr lang="pt-BR" sz="2000" dirty="0">
                <a:solidFill>
                  <a:srgbClr val="000000"/>
                </a:solidFill>
                <a:latin typeface="Times New Roman"/>
                <a:ea typeface="Calibri"/>
                <a:cs typeface="Times New Roman"/>
              </a:rPr>
              <a:t>të arsimit bazë, në zonat e thella</a:t>
            </a:r>
            <a:r>
              <a:rPr lang="pt-BR" sz="2000" dirty="0" smtClean="0">
                <a:solidFill>
                  <a:srgbClr val="000000"/>
                </a:solidFill>
                <a:latin typeface="Times New Roman"/>
                <a:ea typeface="Calibri"/>
                <a:cs typeface="Times New Roman"/>
              </a:rPr>
              <a:t>.</a:t>
            </a:r>
          </a:p>
          <a:p>
            <a:pPr marL="342900" marR="0" lvl="0" indent="-342900">
              <a:lnSpc>
                <a:spcPct val="115000"/>
              </a:lnSpc>
              <a:spcBef>
                <a:spcPts val="0"/>
              </a:spcBef>
              <a:spcAft>
                <a:spcPts val="0"/>
              </a:spcAft>
              <a:buFont typeface="Wingdings"/>
              <a:buChar char=""/>
              <a:tabLst>
                <a:tab pos="457200" algn="l"/>
              </a:tabLst>
            </a:pPr>
            <a:endParaRPr lang="en-US" sz="2000" dirty="0">
              <a:ea typeface="Calibri"/>
              <a:cs typeface="Times New Roman"/>
            </a:endParaRPr>
          </a:p>
          <a:p>
            <a:pPr marL="342900" marR="0" lvl="0" indent="-342900">
              <a:lnSpc>
                <a:spcPct val="115000"/>
              </a:lnSpc>
              <a:spcBef>
                <a:spcPts val="0"/>
              </a:spcBef>
              <a:spcAft>
                <a:spcPts val="1000"/>
              </a:spcAft>
              <a:buFont typeface="Wingdings"/>
              <a:buChar char=""/>
              <a:tabLst>
                <a:tab pos="457200" algn="l"/>
              </a:tabLst>
            </a:pPr>
            <a:r>
              <a:rPr lang="pt-BR" sz="2000" dirty="0">
                <a:solidFill>
                  <a:srgbClr val="000000"/>
                </a:solidFill>
                <a:latin typeface="Times New Roman"/>
                <a:ea typeface="Calibri"/>
                <a:cs typeface="Times New Roman"/>
              </a:rPr>
              <a:t>Vështirësi në formimin e klasave për kurrikulën me zgjedhje në </a:t>
            </a:r>
            <a:r>
              <a:rPr lang="pt-BR" sz="2000" dirty="0" smtClean="0">
                <a:solidFill>
                  <a:srgbClr val="000000"/>
                </a:solidFill>
                <a:latin typeface="Times New Roman"/>
                <a:ea typeface="Calibri"/>
                <a:cs typeface="Times New Roman"/>
              </a:rPr>
              <a:t>gjimnazet </a:t>
            </a:r>
            <a:r>
              <a:rPr lang="pt-BR" sz="2000" dirty="0">
                <a:solidFill>
                  <a:srgbClr val="000000"/>
                </a:solidFill>
                <a:latin typeface="Times New Roman"/>
                <a:ea typeface="Calibri"/>
                <a:cs typeface="Times New Roman"/>
              </a:rPr>
              <a:t>të </a:t>
            </a:r>
            <a:r>
              <a:rPr lang="pt-BR" sz="2000" dirty="0" smtClean="0">
                <a:solidFill>
                  <a:srgbClr val="000000"/>
                </a:solidFill>
                <a:latin typeface="Times New Roman"/>
                <a:ea typeface="Calibri"/>
                <a:cs typeface="Times New Roman"/>
              </a:rPr>
              <a:t>cilët </a:t>
            </a:r>
            <a:r>
              <a:rPr lang="pt-BR" sz="2000" dirty="0">
                <a:solidFill>
                  <a:srgbClr val="000000"/>
                </a:solidFill>
                <a:latin typeface="Times New Roman"/>
                <a:ea typeface="Calibri"/>
                <a:cs typeface="Times New Roman"/>
              </a:rPr>
              <a:t>kanë numër të pamjaftueshëm nxënësish</a:t>
            </a:r>
            <a:r>
              <a:rPr lang="pt-BR" dirty="0">
                <a:solidFill>
                  <a:srgbClr val="000000"/>
                </a:solidFill>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1134003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23122"/>
            <a:ext cx="10820400" cy="530466"/>
          </a:xfrm>
        </p:spPr>
        <p:txBody>
          <a:bodyPr/>
          <a:lstStyle/>
          <a:p>
            <a:pPr marL="0" marR="0" algn="ctr">
              <a:lnSpc>
                <a:spcPct val="115000"/>
              </a:lnSpc>
              <a:spcBef>
                <a:spcPts val="0"/>
              </a:spcBef>
              <a:spcAft>
                <a:spcPts val="1000"/>
              </a:spcAft>
            </a:pPr>
            <a:r>
              <a:rPr lang="pt-BR" sz="3200" b="1" dirty="0" smtClean="0">
                <a:latin typeface="Times New Roman"/>
                <a:ea typeface="Calibri"/>
                <a:cs typeface="Times New Roman"/>
              </a:rPr>
              <a:t>Treguesit e arritur për  vitin shkollor 2014-2015:</a:t>
            </a:r>
            <a:endParaRPr lang="en-US" sz="3200" b="1" dirty="0">
              <a:latin typeface="Calibri"/>
              <a:ea typeface="Calibri"/>
              <a:cs typeface="Times New Roman"/>
            </a:endParaRPr>
          </a:p>
        </p:txBody>
      </p:sp>
      <p:sp>
        <p:nvSpPr>
          <p:cNvPr id="3" name="Rectangle 2"/>
          <p:cNvSpPr/>
          <p:nvPr/>
        </p:nvSpPr>
        <p:spPr>
          <a:xfrm>
            <a:off x="838200" y="1600200"/>
            <a:ext cx="10668000" cy="4939814"/>
          </a:xfrm>
          <a:prstGeom prst="rect">
            <a:avLst/>
          </a:prstGeom>
        </p:spPr>
        <p:txBody>
          <a:bodyPr wrap="square">
            <a:spAutoFit/>
          </a:bodyPr>
          <a:lstStyle/>
          <a:p>
            <a:pPr marL="342900" marR="0" lvl="0" indent="-342900" algn="just">
              <a:lnSpc>
                <a:spcPct val="115000"/>
              </a:lnSpc>
              <a:spcBef>
                <a:spcPts val="0"/>
              </a:spcBef>
              <a:spcAft>
                <a:spcPts val="0"/>
              </a:spcAft>
              <a:buFont typeface="Wingdings"/>
              <a:buChar char=""/>
            </a:pPr>
            <a:r>
              <a:rPr lang="pt-BR" sz="2000" dirty="0">
                <a:solidFill>
                  <a:srgbClr val="000000"/>
                </a:solidFill>
                <a:latin typeface="Times New Roman"/>
                <a:ea typeface="Calibri"/>
                <a:cs typeface="Times New Roman"/>
              </a:rPr>
              <a:t>U krijua një sistem kualifikimi i qëndrueshëm dhe koherent për kategori të ndryshme mësuesish sipas nivelit, nevojave, kërkesave, mundësive etj</a:t>
            </a:r>
            <a:r>
              <a:rPr lang="pt-BR" sz="2000" dirty="0" smtClean="0">
                <a:solidFill>
                  <a:srgbClr val="000000"/>
                </a:solidFill>
                <a:latin typeface="Times New Roman"/>
                <a:ea typeface="Calibri"/>
                <a:cs typeface="Times New Roman"/>
              </a:rPr>
              <a:t>.</a:t>
            </a:r>
          </a:p>
          <a:p>
            <a:pPr marR="0" lvl="0" algn="just">
              <a:lnSpc>
                <a:spcPct val="115000"/>
              </a:lnSpc>
              <a:spcBef>
                <a:spcPts val="0"/>
              </a:spcBef>
              <a:spcAft>
                <a:spcPts val="0"/>
              </a:spcAft>
            </a:pPr>
            <a:endParaRPr lang="en-US" sz="1000" dirty="0">
              <a:ea typeface="Calibri"/>
              <a:cs typeface="Times New Roman"/>
            </a:endParaRPr>
          </a:p>
          <a:p>
            <a:pPr marL="342900" marR="0" lvl="0" indent="-342900" algn="just">
              <a:lnSpc>
                <a:spcPct val="115000"/>
              </a:lnSpc>
              <a:spcBef>
                <a:spcPts val="0"/>
              </a:spcBef>
              <a:spcAft>
                <a:spcPts val="0"/>
              </a:spcAft>
              <a:buFont typeface="Wingdings"/>
              <a:buChar char=""/>
            </a:pPr>
            <a:r>
              <a:rPr lang="it-IT" sz="2000" dirty="0">
                <a:solidFill>
                  <a:srgbClr val="000000"/>
                </a:solidFill>
                <a:latin typeface="Times New Roman"/>
                <a:ea typeface="Calibri"/>
                <a:cs typeface="Times New Roman"/>
              </a:rPr>
              <a:t>Formatimi i punës drejtuese në shkolla  dhe vizioni i ri konceptual për menaxhimin dhe administrimin e saj</a:t>
            </a:r>
            <a:r>
              <a:rPr lang="it-IT" sz="2000" dirty="0" smtClean="0">
                <a:solidFill>
                  <a:srgbClr val="000000"/>
                </a:solidFill>
                <a:latin typeface="Times New Roman"/>
                <a:ea typeface="Calibri"/>
                <a:cs typeface="Times New Roman"/>
              </a:rPr>
              <a:t>.</a:t>
            </a:r>
          </a:p>
          <a:p>
            <a:pPr marR="0" lvl="0" algn="just">
              <a:lnSpc>
                <a:spcPct val="115000"/>
              </a:lnSpc>
              <a:spcBef>
                <a:spcPts val="0"/>
              </a:spcBef>
              <a:spcAft>
                <a:spcPts val="0"/>
              </a:spcAft>
            </a:pPr>
            <a:endParaRPr lang="en-US" sz="1000" dirty="0">
              <a:ea typeface="Calibri"/>
              <a:cs typeface="Times New Roman"/>
            </a:endParaRPr>
          </a:p>
          <a:p>
            <a:pPr marL="342900" marR="0" lvl="0" indent="-342900">
              <a:spcBef>
                <a:spcPts val="0"/>
              </a:spcBef>
              <a:spcAft>
                <a:spcPts val="0"/>
              </a:spcAft>
              <a:buFont typeface="Wingdings"/>
              <a:buChar char=""/>
            </a:pPr>
            <a:r>
              <a:rPr lang="it-IT" sz="2000" dirty="0">
                <a:latin typeface="Times New Roman"/>
                <a:ea typeface="Times New Roman"/>
                <a:cs typeface="Times New Roman"/>
              </a:rPr>
              <a:t>Ulja pothuajse në zero e kontigjenteve të nxënësve të cilët kanë braktisur shkollën vitin e kaluare si dhe ata që shfaqin prirje për braktisje. </a:t>
            </a:r>
            <a:endParaRPr lang="it-IT" sz="2000" dirty="0" smtClean="0">
              <a:latin typeface="Times New Roman"/>
              <a:ea typeface="Times New Roman"/>
              <a:cs typeface="Times New Roman"/>
            </a:endParaRPr>
          </a:p>
          <a:p>
            <a:pPr marR="0" lvl="0">
              <a:spcBef>
                <a:spcPts val="0"/>
              </a:spcBef>
              <a:spcAft>
                <a:spcPts val="0"/>
              </a:spcAft>
            </a:pPr>
            <a:endParaRPr lang="en-US" sz="1000" dirty="0">
              <a:ea typeface="Times New Roman"/>
              <a:cs typeface="Times New Roman"/>
            </a:endParaRPr>
          </a:p>
          <a:p>
            <a:pPr marL="342900" marR="0" lvl="0" indent="-342900">
              <a:spcBef>
                <a:spcPts val="0"/>
              </a:spcBef>
              <a:spcAft>
                <a:spcPts val="0"/>
              </a:spcAft>
              <a:buFont typeface="Wingdings"/>
              <a:buChar char=""/>
            </a:pPr>
            <a:r>
              <a:rPr lang="it-IT" sz="2000" dirty="0">
                <a:latin typeface="Times New Roman"/>
                <a:ea typeface="Times New Roman"/>
                <a:cs typeface="Times New Roman"/>
              </a:rPr>
              <a:t>U përmirësua nga, drejtoritë e shkollave , ekipet kurrikulare dhe departamentet  lëndore, cilësia e </a:t>
            </a:r>
            <a:endParaRPr lang="en-US" sz="2000" dirty="0">
              <a:ea typeface="Times New Roman"/>
              <a:cs typeface="Times New Roman"/>
            </a:endParaRPr>
          </a:p>
          <a:p>
            <a:pPr marL="457200" marR="0">
              <a:spcBef>
                <a:spcPts val="0"/>
              </a:spcBef>
              <a:spcAft>
                <a:spcPts val="0"/>
              </a:spcAft>
            </a:pPr>
            <a:r>
              <a:rPr lang="it-IT" sz="2000" dirty="0">
                <a:latin typeface="Times New Roman"/>
                <a:ea typeface="Times New Roman"/>
                <a:cs typeface="Times New Roman"/>
              </a:rPr>
              <a:t>planifikimit dhe realizimit të kualifikimit të brendshëm</a:t>
            </a:r>
            <a:r>
              <a:rPr lang="it-IT" sz="2000" dirty="0" smtClean="0">
                <a:latin typeface="Times New Roman"/>
                <a:ea typeface="Times New Roman"/>
                <a:cs typeface="Times New Roman"/>
              </a:rPr>
              <a:t>.</a:t>
            </a:r>
          </a:p>
          <a:p>
            <a:pPr marL="457200" marR="0">
              <a:spcBef>
                <a:spcPts val="0"/>
              </a:spcBef>
              <a:spcAft>
                <a:spcPts val="0"/>
              </a:spcAft>
            </a:pPr>
            <a:endParaRPr lang="en-US" sz="1000" dirty="0">
              <a:ea typeface="Times New Roman"/>
              <a:cs typeface="Times New Roman"/>
            </a:endParaRPr>
          </a:p>
          <a:p>
            <a:pPr marL="342900" marR="0" lvl="0" indent="-342900">
              <a:spcBef>
                <a:spcPts val="0"/>
              </a:spcBef>
              <a:spcAft>
                <a:spcPts val="0"/>
              </a:spcAft>
              <a:buFont typeface="Wingdings"/>
              <a:buChar char=""/>
            </a:pPr>
            <a:r>
              <a:rPr lang="it-IT" sz="2000" dirty="0">
                <a:latin typeface="Times New Roman"/>
                <a:ea typeface="Times New Roman"/>
                <a:cs typeface="Times New Roman"/>
              </a:rPr>
              <a:t>U përmirësua procesi i administrimit të Provimeve të Arsimit Bazë dhe Maturës Shtetërore në funksion të uljes së diferencave në vlerësim</a:t>
            </a:r>
            <a:r>
              <a:rPr lang="it-IT" sz="2000" dirty="0" smtClean="0">
                <a:latin typeface="Times New Roman"/>
                <a:ea typeface="Times New Roman"/>
                <a:cs typeface="Times New Roman"/>
              </a:rPr>
              <a:t>.</a:t>
            </a:r>
          </a:p>
          <a:p>
            <a:pPr marL="342900" marR="0" lvl="0" indent="-342900">
              <a:spcBef>
                <a:spcPts val="0"/>
              </a:spcBef>
              <a:spcAft>
                <a:spcPts val="0"/>
              </a:spcAft>
              <a:buFont typeface="Wingdings"/>
              <a:buChar char=""/>
            </a:pPr>
            <a:endParaRPr lang="en-US" sz="1000" dirty="0">
              <a:ea typeface="Times New Roman"/>
              <a:cs typeface="Times New Roman"/>
            </a:endParaRPr>
          </a:p>
          <a:p>
            <a:pPr marL="342900" marR="0" lvl="0" indent="-342900">
              <a:spcBef>
                <a:spcPts val="0"/>
              </a:spcBef>
              <a:spcAft>
                <a:spcPts val="0"/>
              </a:spcAft>
              <a:buFont typeface="Wingdings"/>
              <a:buChar char=""/>
            </a:pPr>
            <a:r>
              <a:rPr lang="it-IT" sz="2000" dirty="0">
                <a:latin typeface="Times New Roman"/>
                <a:ea typeface="Times New Roman"/>
                <a:cs typeface="Times New Roman"/>
              </a:rPr>
              <a:t>U</a:t>
            </a:r>
            <a:r>
              <a:rPr lang="it-IT" sz="2000" b="1" dirty="0">
                <a:latin typeface="Times New Roman"/>
                <a:ea typeface="Times New Roman"/>
                <a:cs typeface="Times New Roman"/>
              </a:rPr>
              <a:t> </a:t>
            </a:r>
            <a:r>
              <a:rPr lang="it-IT" sz="2000" dirty="0">
                <a:latin typeface="Times New Roman"/>
                <a:ea typeface="Times New Roman"/>
                <a:cs typeface="Times New Roman"/>
              </a:rPr>
              <a:t>vëzhgua dhe monitorua procesi i   Praktikave Profesionale për Profesionin e Rregulluar të Mësuesit</a:t>
            </a:r>
            <a:r>
              <a:rPr lang="it-IT" dirty="0">
                <a:latin typeface="Times New Roman"/>
                <a:ea typeface="Times New Roman"/>
                <a:cs typeface="Times New Roman"/>
              </a:rPr>
              <a:t>.</a:t>
            </a:r>
            <a:endParaRPr lang="en-US" sz="1600" dirty="0">
              <a:ea typeface="Times New Roman"/>
              <a:cs typeface="Times New Roman"/>
            </a:endParaRPr>
          </a:p>
        </p:txBody>
      </p:sp>
    </p:spTree>
    <p:extLst>
      <p:ext uri="{BB962C8B-B14F-4D97-AF65-F5344CB8AC3E}">
        <p14:creationId xmlns:p14="http://schemas.microsoft.com/office/powerpoint/2010/main" val="2938461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1"/>
            <a:ext cx="8309990" cy="553998"/>
          </a:xfrm>
        </p:spPr>
        <p:txBody>
          <a:bodyPr/>
          <a:lstStyle/>
          <a:p>
            <a:pPr algn="ctr"/>
            <a:r>
              <a:rPr lang="en-US" sz="3600" b="1" dirty="0" smtClean="0">
                <a:latin typeface="Times New Roman" panose="02020603050405020304" pitchFamily="18" charset="0"/>
                <a:cs typeface="Times New Roman" panose="02020603050405020304" pitchFamily="18" charset="0"/>
              </a:rPr>
              <a:t>Karta e </a:t>
            </a:r>
            <a:r>
              <a:rPr lang="en-US" sz="3600" b="1" dirty="0" err="1" smtClean="0">
                <a:latin typeface="Times New Roman" panose="02020603050405020304" pitchFamily="18" charset="0"/>
                <a:cs typeface="Times New Roman" panose="02020603050405020304" pitchFamily="18" charset="0"/>
              </a:rPr>
              <a:t>performancës</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së</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shkollës</a:t>
            </a:r>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805543" y="1447800"/>
            <a:ext cx="10591800" cy="4626908"/>
          </a:xfrm>
          <a:prstGeom prst="rect">
            <a:avLst/>
          </a:prstGeom>
        </p:spPr>
        <p:txBody>
          <a:bodyPr wrap="square">
            <a:spAutoFit/>
          </a:bodyPr>
          <a:lstStyle/>
          <a:p>
            <a:pPr algn="just">
              <a:lnSpc>
                <a:spcPct val="115000"/>
              </a:lnSpc>
              <a:spcAft>
                <a:spcPts val="1000"/>
              </a:spcAft>
            </a:pPr>
            <a:r>
              <a:rPr lang="en-US" sz="2000" dirty="0">
                <a:latin typeface="Times New Roman"/>
                <a:ea typeface="Calibri"/>
                <a:cs typeface="Times New Roman"/>
              </a:rPr>
              <a:t>DAR </a:t>
            </a:r>
            <a:r>
              <a:rPr lang="en-US" sz="2000" dirty="0" err="1">
                <a:latin typeface="Times New Roman"/>
                <a:ea typeface="Calibri"/>
                <a:cs typeface="Times New Roman"/>
              </a:rPr>
              <a:t>qarku</a:t>
            </a:r>
            <a:r>
              <a:rPr lang="en-US" sz="2000" dirty="0">
                <a:latin typeface="Times New Roman"/>
                <a:ea typeface="Calibri"/>
                <a:cs typeface="Times New Roman"/>
              </a:rPr>
              <a:t> </a:t>
            </a:r>
            <a:r>
              <a:rPr lang="en-US" sz="2000" dirty="0" err="1">
                <a:latin typeface="Times New Roman"/>
                <a:ea typeface="Calibri"/>
                <a:cs typeface="Times New Roman"/>
              </a:rPr>
              <a:t>Tiranë</a:t>
            </a:r>
            <a:r>
              <a:rPr lang="en-US" sz="2000" dirty="0">
                <a:latin typeface="Times New Roman"/>
                <a:ea typeface="Calibri"/>
                <a:cs typeface="Times New Roman"/>
              </a:rPr>
              <a:t> </a:t>
            </a:r>
            <a:r>
              <a:rPr lang="en-US" sz="2000" dirty="0" err="1">
                <a:latin typeface="Times New Roman"/>
                <a:ea typeface="Calibri"/>
                <a:cs typeface="Times New Roman"/>
              </a:rPr>
              <a:t>gjatë</a:t>
            </a:r>
            <a:r>
              <a:rPr lang="en-US" sz="2000" dirty="0">
                <a:latin typeface="Times New Roman"/>
                <a:ea typeface="Calibri"/>
                <a:cs typeface="Times New Roman"/>
              </a:rPr>
              <a:t> </a:t>
            </a:r>
            <a:r>
              <a:rPr lang="en-US" sz="2000" dirty="0" err="1">
                <a:latin typeface="Times New Roman"/>
                <a:ea typeface="Calibri"/>
                <a:cs typeface="Times New Roman"/>
              </a:rPr>
              <a:t>vitit</a:t>
            </a:r>
            <a:r>
              <a:rPr lang="en-US" sz="2000" dirty="0">
                <a:latin typeface="Times New Roman"/>
                <a:ea typeface="Calibri"/>
                <a:cs typeface="Times New Roman"/>
              </a:rPr>
              <a:t> 2014-2015 </a:t>
            </a:r>
            <a:r>
              <a:rPr lang="en-US" sz="2000" dirty="0" err="1">
                <a:latin typeface="Times New Roman"/>
                <a:ea typeface="Calibri"/>
                <a:cs typeface="Times New Roman"/>
              </a:rPr>
              <a:t>dhe</a:t>
            </a:r>
            <a:r>
              <a:rPr lang="en-US" sz="2000" dirty="0">
                <a:latin typeface="Times New Roman"/>
                <a:ea typeface="Calibri"/>
                <a:cs typeface="Times New Roman"/>
              </a:rPr>
              <a:t> </a:t>
            </a:r>
            <a:r>
              <a:rPr lang="en-US" sz="2000" dirty="0" err="1">
                <a:latin typeface="Times New Roman"/>
                <a:ea typeface="Calibri"/>
                <a:cs typeface="Times New Roman"/>
              </a:rPr>
              <a:t>në</a:t>
            </a:r>
            <a:r>
              <a:rPr lang="en-US" sz="2000" dirty="0">
                <a:latin typeface="Times New Roman"/>
                <a:ea typeface="Calibri"/>
                <a:cs typeface="Times New Roman"/>
              </a:rPr>
              <a:t> </a:t>
            </a:r>
            <a:r>
              <a:rPr lang="en-US" sz="2000" dirty="0" err="1">
                <a:latin typeface="Times New Roman"/>
                <a:ea typeface="Calibri"/>
                <a:cs typeface="Times New Roman"/>
              </a:rPr>
              <a:t>vazhdim</a:t>
            </a:r>
            <a:r>
              <a:rPr lang="en-US" sz="2000" dirty="0">
                <a:latin typeface="Times New Roman"/>
                <a:ea typeface="Calibri"/>
                <a:cs typeface="Times New Roman"/>
              </a:rPr>
              <a:t>, </a:t>
            </a:r>
            <a:r>
              <a:rPr lang="en-US" sz="2000" dirty="0" err="1">
                <a:latin typeface="Times New Roman"/>
                <a:ea typeface="Calibri"/>
                <a:cs typeface="Times New Roman"/>
              </a:rPr>
              <a:t>është</a:t>
            </a:r>
            <a:r>
              <a:rPr lang="en-US" sz="2000" dirty="0">
                <a:latin typeface="Times New Roman"/>
                <a:ea typeface="Calibri"/>
                <a:cs typeface="Times New Roman"/>
              </a:rPr>
              <a:t> </a:t>
            </a:r>
            <a:r>
              <a:rPr lang="en-US" sz="2000" dirty="0" err="1">
                <a:latin typeface="Times New Roman"/>
                <a:ea typeface="Calibri"/>
                <a:cs typeface="Times New Roman"/>
              </a:rPr>
              <a:t>orientuar</a:t>
            </a:r>
            <a:r>
              <a:rPr lang="en-US" sz="2000" dirty="0">
                <a:latin typeface="Times New Roman"/>
                <a:ea typeface="Calibri"/>
                <a:cs typeface="Times New Roman"/>
              </a:rPr>
              <a:t> </a:t>
            </a:r>
            <a:r>
              <a:rPr lang="en-US" sz="2000" dirty="0" err="1">
                <a:latin typeface="Times New Roman"/>
                <a:ea typeface="Calibri"/>
                <a:cs typeface="Times New Roman"/>
              </a:rPr>
              <a:t>në</a:t>
            </a:r>
            <a:r>
              <a:rPr lang="en-US" sz="2000" dirty="0">
                <a:latin typeface="Times New Roman"/>
                <a:ea typeface="Calibri"/>
                <a:cs typeface="Times New Roman"/>
              </a:rPr>
              <a:t> </a:t>
            </a:r>
            <a:r>
              <a:rPr lang="en-US" sz="2000" dirty="0" err="1">
                <a:latin typeface="Times New Roman"/>
                <a:ea typeface="Calibri"/>
                <a:cs typeface="Times New Roman"/>
              </a:rPr>
              <a:t>strategjinë</a:t>
            </a:r>
            <a:r>
              <a:rPr lang="en-US" sz="2000" dirty="0">
                <a:latin typeface="Times New Roman"/>
                <a:ea typeface="Calibri"/>
                <a:cs typeface="Times New Roman"/>
              </a:rPr>
              <a:t> </a:t>
            </a:r>
            <a:r>
              <a:rPr lang="en-US" sz="2000" dirty="0" err="1">
                <a:latin typeface="Times New Roman"/>
                <a:ea typeface="Calibri"/>
                <a:cs typeface="Times New Roman"/>
              </a:rPr>
              <a:t>dhe</a:t>
            </a:r>
            <a:r>
              <a:rPr lang="en-US" sz="2000" dirty="0">
                <a:latin typeface="Times New Roman"/>
                <a:ea typeface="Calibri"/>
                <a:cs typeface="Times New Roman"/>
              </a:rPr>
              <a:t> </a:t>
            </a:r>
            <a:r>
              <a:rPr lang="en-US" sz="2000" dirty="0" err="1">
                <a:latin typeface="Times New Roman"/>
                <a:ea typeface="Calibri"/>
                <a:cs typeface="Times New Roman"/>
              </a:rPr>
              <a:t>politikat</a:t>
            </a:r>
            <a:r>
              <a:rPr lang="en-US" sz="2000" dirty="0">
                <a:latin typeface="Times New Roman"/>
                <a:ea typeface="Calibri"/>
                <a:cs typeface="Times New Roman"/>
              </a:rPr>
              <a:t> e MAS </a:t>
            </a:r>
            <a:r>
              <a:rPr lang="en-US" sz="2000" dirty="0" err="1">
                <a:latin typeface="Times New Roman"/>
                <a:ea typeface="Calibri"/>
                <a:cs typeface="Times New Roman"/>
              </a:rPr>
              <a:t>për</a:t>
            </a:r>
            <a:r>
              <a:rPr lang="en-US" sz="2000" dirty="0">
                <a:latin typeface="Times New Roman"/>
                <a:ea typeface="Calibri"/>
                <a:cs typeface="Times New Roman"/>
              </a:rPr>
              <a:t> </a:t>
            </a:r>
            <a:r>
              <a:rPr lang="en-US" sz="2000" dirty="0" err="1">
                <a:latin typeface="Times New Roman"/>
                <a:ea typeface="Calibri"/>
                <a:cs typeface="Times New Roman"/>
              </a:rPr>
              <a:t>të</a:t>
            </a:r>
            <a:r>
              <a:rPr lang="en-US" sz="2000" dirty="0">
                <a:latin typeface="Times New Roman"/>
                <a:ea typeface="Calibri"/>
                <a:cs typeface="Times New Roman"/>
              </a:rPr>
              <a:t> </a:t>
            </a:r>
            <a:r>
              <a:rPr lang="en-US" sz="2000" dirty="0" err="1">
                <a:latin typeface="Times New Roman"/>
                <a:ea typeface="Calibri"/>
                <a:cs typeface="Times New Roman"/>
              </a:rPr>
              <a:t>zbatuar</a:t>
            </a:r>
            <a:r>
              <a:rPr lang="en-US" sz="2000" dirty="0">
                <a:latin typeface="Times New Roman"/>
                <a:ea typeface="Calibri"/>
                <a:cs typeface="Times New Roman"/>
              </a:rPr>
              <a:t> </a:t>
            </a:r>
            <a:r>
              <a:rPr lang="en-US" sz="2000" dirty="0" err="1">
                <a:latin typeface="Times New Roman"/>
                <a:ea typeface="Calibri"/>
                <a:cs typeface="Times New Roman"/>
              </a:rPr>
              <a:t>programin</a:t>
            </a:r>
            <a:r>
              <a:rPr lang="en-US" sz="2000" dirty="0">
                <a:latin typeface="Times New Roman"/>
                <a:ea typeface="Calibri"/>
                <a:cs typeface="Times New Roman"/>
              </a:rPr>
              <a:t> e </a:t>
            </a:r>
            <a:r>
              <a:rPr lang="en-US" sz="2000" dirty="0" err="1">
                <a:latin typeface="Times New Roman"/>
                <a:ea typeface="Calibri"/>
                <a:cs typeface="Times New Roman"/>
              </a:rPr>
              <a:t>qeverisë</a:t>
            </a:r>
            <a:r>
              <a:rPr lang="en-US" sz="2000" dirty="0">
                <a:latin typeface="Times New Roman"/>
                <a:ea typeface="Calibri"/>
                <a:cs typeface="Times New Roman"/>
              </a:rPr>
              <a:t> </a:t>
            </a:r>
            <a:r>
              <a:rPr lang="en-US" sz="2000" dirty="0" err="1">
                <a:latin typeface="Times New Roman"/>
                <a:ea typeface="Calibri"/>
                <a:cs typeface="Times New Roman"/>
              </a:rPr>
              <a:t>dhe</a:t>
            </a:r>
            <a:r>
              <a:rPr lang="en-US" sz="2000" dirty="0">
                <a:latin typeface="Times New Roman"/>
                <a:ea typeface="Calibri"/>
                <a:cs typeface="Times New Roman"/>
              </a:rPr>
              <a:t> </a:t>
            </a:r>
            <a:r>
              <a:rPr lang="en-US" sz="2000" dirty="0" err="1">
                <a:latin typeface="Times New Roman"/>
                <a:ea typeface="Calibri"/>
                <a:cs typeface="Times New Roman"/>
              </a:rPr>
              <a:t>udhëzimet</a:t>
            </a:r>
            <a:r>
              <a:rPr lang="en-US" sz="2000" dirty="0">
                <a:latin typeface="Times New Roman"/>
                <a:ea typeface="Calibri"/>
                <a:cs typeface="Times New Roman"/>
              </a:rPr>
              <a:t> e </a:t>
            </a:r>
            <a:r>
              <a:rPr lang="en-US" sz="2000" dirty="0" err="1">
                <a:latin typeface="Times New Roman"/>
                <a:ea typeface="Calibri"/>
                <a:cs typeface="Times New Roman"/>
              </a:rPr>
              <a:t>njëpasnjëshme</a:t>
            </a:r>
            <a:r>
              <a:rPr lang="en-US" sz="2000" dirty="0">
                <a:latin typeface="Times New Roman"/>
                <a:ea typeface="Calibri"/>
                <a:cs typeface="Times New Roman"/>
              </a:rPr>
              <a:t> </a:t>
            </a:r>
            <a:r>
              <a:rPr lang="en-US" sz="2000" dirty="0" err="1">
                <a:latin typeface="Times New Roman"/>
                <a:ea typeface="Calibri"/>
                <a:cs typeface="Times New Roman"/>
              </a:rPr>
              <a:t>për</a:t>
            </a:r>
            <a:r>
              <a:rPr lang="en-US" sz="2000" dirty="0">
                <a:latin typeface="Times New Roman"/>
                <a:ea typeface="Calibri"/>
                <a:cs typeface="Times New Roman"/>
              </a:rPr>
              <a:t> </a:t>
            </a:r>
            <a:r>
              <a:rPr lang="en-US" sz="2000" dirty="0" err="1">
                <a:latin typeface="Times New Roman"/>
                <a:ea typeface="Calibri"/>
                <a:cs typeface="Times New Roman"/>
              </a:rPr>
              <a:t>thellimin</a:t>
            </a:r>
            <a:r>
              <a:rPr lang="en-US" sz="2000" dirty="0">
                <a:latin typeface="Times New Roman"/>
                <a:ea typeface="Calibri"/>
                <a:cs typeface="Times New Roman"/>
              </a:rPr>
              <a:t> e </a:t>
            </a:r>
            <a:r>
              <a:rPr lang="en-US" sz="2000" dirty="0" err="1">
                <a:latin typeface="Times New Roman"/>
                <a:ea typeface="Calibri"/>
                <a:cs typeface="Times New Roman"/>
              </a:rPr>
              <a:t>vazhdueshëm</a:t>
            </a:r>
            <a:r>
              <a:rPr lang="en-US" sz="2000" dirty="0">
                <a:latin typeface="Times New Roman"/>
                <a:ea typeface="Calibri"/>
                <a:cs typeface="Times New Roman"/>
              </a:rPr>
              <a:t> </a:t>
            </a:r>
            <a:r>
              <a:rPr lang="en-US" sz="2000" dirty="0" err="1">
                <a:latin typeface="Times New Roman"/>
                <a:ea typeface="Calibri"/>
                <a:cs typeface="Times New Roman"/>
              </a:rPr>
              <a:t>të</a:t>
            </a:r>
            <a:r>
              <a:rPr lang="en-US" sz="2000" dirty="0">
                <a:latin typeface="Times New Roman"/>
                <a:ea typeface="Calibri"/>
                <a:cs typeface="Times New Roman"/>
              </a:rPr>
              <a:t> </a:t>
            </a:r>
            <a:r>
              <a:rPr lang="en-US" sz="2000" dirty="0" err="1">
                <a:latin typeface="Times New Roman"/>
                <a:ea typeface="Calibri"/>
                <a:cs typeface="Times New Roman"/>
              </a:rPr>
              <a:t>reformimit</a:t>
            </a:r>
            <a:r>
              <a:rPr lang="en-US" sz="2000" dirty="0">
                <a:latin typeface="Times New Roman"/>
                <a:ea typeface="Calibri"/>
                <a:cs typeface="Times New Roman"/>
              </a:rPr>
              <a:t> </a:t>
            </a:r>
            <a:r>
              <a:rPr lang="en-US" sz="2000" dirty="0" err="1">
                <a:latin typeface="Times New Roman"/>
                <a:ea typeface="Calibri"/>
                <a:cs typeface="Times New Roman"/>
              </a:rPr>
              <a:t>të</a:t>
            </a:r>
            <a:r>
              <a:rPr lang="en-US" sz="2000" dirty="0">
                <a:latin typeface="Times New Roman"/>
                <a:ea typeface="Calibri"/>
                <a:cs typeface="Times New Roman"/>
              </a:rPr>
              <a:t> </a:t>
            </a:r>
            <a:r>
              <a:rPr lang="en-US" sz="2000" dirty="0" err="1">
                <a:latin typeface="Times New Roman"/>
                <a:ea typeface="Calibri"/>
                <a:cs typeface="Times New Roman"/>
              </a:rPr>
              <a:t>sistemit</a:t>
            </a:r>
            <a:r>
              <a:rPr lang="en-US" sz="2000" dirty="0">
                <a:latin typeface="Times New Roman"/>
                <a:ea typeface="Calibri"/>
                <a:cs typeface="Times New Roman"/>
              </a:rPr>
              <a:t>  </a:t>
            </a:r>
            <a:r>
              <a:rPr lang="en-US" sz="2000" dirty="0" err="1">
                <a:latin typeface="Times New Roman"/>
                <a:ea typeface="Calibri"/>
                <a:cs typeface="Times New Roman"/>
              </a:rPr>
              <a:t>arsimor</a:t>
            </a:r>
            <a:r>
              <a:rPr lang="en-US" sz="2000" dirty="0">
                <a:latin typeface="Times New Roman"/>
                <a:ea typeface="Calibri"/>
                <a:cs typeface="Times New Roman"/>
              </a:rPr>
              <a:t> </a:t>
            </a:r>
            <a:r>
              <a:rPr lang="en-US" sz="2000" dirty="0" err="1">
                <a:latin typeface="Times New Roman"/>
                <a:ea typeface="Calibri"/>
                <a:cs typeface="Times New Roman"/>
              </a:rPr>
              <a:t>në</a:t>
            </a:r>
            <a:r>
              <a:rPr lang="en-US" sz="2000" dirty="0">
                <a:latin typeface="Times New Roman"/>
                <a:ea typeface="Calibri"/>
                <a:cs typeface="Times New Roman"/>
              </a:rPr>
              <a:t> </a:t>
            </a:r>
            <a:r>
              <a:rPr lang="en-US" sz="2000" dirty="0" err="1">
                <a:latin typeface="Times New Roman"/>
                <a:ea typeface="Calibri"/>
                <a:cs typeface="Times New Roman"/>
              </a:rPr>
              <a:t>institucionet</a:t>
            </a:r>
            <a:r>
              <a:rPr lang="en-US" sz="2000" dirty="0">
                <a:latin typeface="Times New Roman"/>
                <a:ea typeface="Calibri"/>
                <a:cs typeface="Times New Roman"/>
              </a:rPr>
              <a:t> </a:t>
            </a:r>
            <a:r>
              <a:rPr lang="en-US" sz="2000" dirty="0" err="1">
                <a:latin typeface="Times New Roman"/>
                <a:ea typeface="Calibri"/>
                <a:cs typeface="Times New Roman"/>
              </a:rPr>
              <a:t>arsimore</a:t>
            </a:r>
            <a:r>
              <a:rPr lang="en-US" sz="2000" dirty="0" smtClean="0">
                <a:latin typeface="Times New Roman"/>
                <a:ea typeface="Calibri"/>
                <a:cs typeface="Times New Roman"/>
              </a:rPr>
              <a:t>.</a:t>
            </a:r>
          </a:p>
          <a:p>
            <a:pPr algn="just">
              <a:lnSpc>
                <a:spcPct val="115000"/>
              </a:lnSpc>
              <a:spcAft>
                <a:spcPts val="1000"/>
              </a:spcAft>
            </a:pPr>
            <a:r>
              <a:rPr lang="en-US" sz="2000" dirty="0" err="1" smtClean="0">
                <a:latin typeface="Times New Roman"/>
                <a:ea typeface="Calibri"/>
                <a:cs typeface="Times New Roman"/>
              </a:rPr>
              <a:t>Synimi</a:t>
            </a:r>
            <a:r>
              <a:rPr lang="en-US" sz="2000" dirty="0" smtClean="0">
                <a:latin typeface="Times New Roman"/>
                <a:ea typeface="Calibri"/>
                <a:cs typeface="Times New Roman"/>
              </a:rPr>
              <a:t> </a:t>
            </a:r>
            <a:r>
              <a:rPr lang="en-US" sz="2000" dirty="0" err="1">
                <a:latin typeface="Times New Roman"/>
                <a:ea typeface="Calibri"/>
                <a:cs typeface="Times New Roman"/>
              </a:rPr>
              <a:t>i</a:t>
            </a:r>
            <a:r>
              <a:rPr lang="en-US" sz="2000" dirty="0">
                <a:latin typeface="Times New Roman"/>
                <a:ea typeface="Calibri"/>
                <a:cs typeface="Times New Roman"/>
              </a:rPr>
              <a:t> </a:t>
            </a:r>
            <a:r>
              <a:rPr lang="en-US" sz="2000" dirty="0" err="1">
                <a:latin typeface="Times New Roman"/>
                <a:ea typeface="Calibri"/>
                <a:cs typeface="Times New Roman"/>
              </a:rPr>
              <a:t>vetëm</a:t>
            </a:r>
            <a:r>
              <a:rPr lang="en-US" sz="2000" dirty="0">
                <a:latin typeface="Times New Roman"/>
                <a:ea typeface="Calibri"/>
                <a:cs typeface="Times New Roman"/>
              </a:rPr>
              <a:t> </a:t>
            </a:r>
            <a:r>
              <a:rPr lang="en-US" sz="2000" dirty="0" err="1">
                <a:latin typeface="Times New Roman"/>
                <a:ea typeface="Calibri"/>
                <a:cs typeface="Times New Roman"/>
              </a:rPr>
              <a:t>është</a:t>
            </a:r>
            <a:r>
              <a:rPr lang="en-US" sz="2000" dirty="0">
                <a:latin typeface="Times New Roman"/>
                <a:ea typeface="Calibri"/>
                <a:cs typeface="Times New Roman"/>
              </a:rPr>
              <a:t>  </a:t>
            </a:r>
            <a:r>
              <a:rPr lang="en-US" sz="2000" dirty="0" err="1">
                <a:latin typeface="Times New Roman"/>
                <a:ea typeface="Calibri"/>
                <a:cs typeface="Times New Roman"/>
              </a:rPr>
              <a:t>ofrimi</a:t>
            </a:r>
            <a:r>
              <a:rPr lang="en-US" sz="2000" dirty="0">
                <a:latin typeface="Times New Roman"/>
                <a:ea typeface="Calibri"/>
                <a:cs typeface="Times New Roman"/>
              </a:rPr>
              <a:t> e </a:t>
            </a:r>
            <a:r>
              <a:rPr lang="en-US" sz="2000" dirty="0" err="1">
                <a:latin typeface="Times New Roman"/>
                <a:ea typeface="Calibri"/>
                <a:cs typeface="Times New Roman"/>
              </a:rPr>
              <a:t>një</a:t>
            </a:r>
            <a:r>
              <a:rPr lang="en-US" sz="2000" dirty="0">
                <a:latin typeface="Times New Roman"/>
                <a:ea typeface="Calibri"/>
                <a:cs typeface="Times New Roman"/>
              </a:rPr>
              <a:t> </a:t>
            </a:r>
            <a:r>
              <a:rPr lang="en-US" sz="2000" dirty="0" err="1">
                <a:latin typeface="Times New Roman"/>
                <a:ea typeface="Calibri"/>
                <a:cs typeface="Times New Roman"/>
              </a:rPr>
              <a:t>shërbimi</a:t>
            </a:r>
            <a:r>
              <a:rPr lang="en-US" sz="2000" dirty="0">
                <a:latin typeface="Times New Roman"/>
                <a:ea typeface="Calibri"/>
                <a:cs typeface="Times New Roman"/>
              </a:rPr>
              <a:t> </a:t>
            </a:r>
            <a:r>
              <a:rPr lang="en-US" sz="2000" dirty="0" err="1">
                <a:latin typeface="Times New Roman"/>
                <a:ea typeface="Calibri"/>
                <a:cs typeface="Times New Roman"/>
              </a:rPr>
              <a:t>mjaft</a:t>
            </a:r>
            <a:r>
              <a:rPr lang="en-US" sz="2000" dirty="0">
                <a:latin typeface="Times New Roman"/>
                <a:ea typeface="Calibri"/>
                <a:cs typeface="Times New Roman"/>
              </a:rPr>
              <a:t> </a:t>
            </a:r>
            <a:r>
              <a:rPr lang="en-US" sz="2000" dirty="0" err="1">
                <a:latin typeface="Times New Roman"/>
                <a:ea typeface="Calibri"/>
                <a:cs typeface="Times New Roman"/>
              </a:rPr>
              <a:t>cilësor.Në</a:t>
            </a:r>
            <a:r>
              <a:rPr lang="en-US" sz="2000" dirty="0">
                <a:latin typeface="Times New Roman"/>
                <a:ea typeface="Calibri"/>
                <a:cs typeface="Times New Roman"/>
              </a:rPr>
              <a:t> </a:t>
            </a:r>
            <a:r>
              <a:rPr lang="en-US" sz="2000" dirty="0" err="1">
                <a:latin typeface="Times New Roman"/>
                <a:ea typeface="Calibri"/>
                <a:cs typeface="Times New Roman"/>
              </a:rPr>
              <a:t>këtë</a:t>
            </a:r>
            <a:r>
              <a:rPr lang="en-US" sz="2000" dirty="0">
                <a:latin typeface="Times New Roman"/>
                <a:ea typeface="Calibri"/>
                <a:cs typeface="Times New Roman"/>
              </a:rPr>
              <a:t> </a:t>
            </a:r>
            <a:r>
              <a:rPr lang="en-US" sz="2000" dirty="0" err="1">
                <a:latin typeface="Times New Roman"/>
                <a:ea typeface="Calibri"/>
                <a:cs typeface="Times New Roman"/>
              </a:rPr>
              <a:t>kontekst</a:t>
            </a:r>
            <a:r>
              <a:rPr lang="en-US" sz="2000" dirty="0">
                <a:latin typeface="Times New Roman"/>
                <a:ea typeface="Calibri"/>
                <a:cs typeface="Times New Roman"/>
              </a:rPr>
              <a:t>, </a:t>
            </a:r>
            <a:r>
              <a:rPr lang="en-US" sz="2000" dirty="0" err="1">
                <a:latin typeface="Times New Roman"/>
                <a:ea typeface="Calibri"/>
                <a:cs typeface="Times New Roman"/>
              </a:rPr>
              <a:t>një</a:t>
            </a:r>
            <a:r>
              <a:rPr lang="en-US" sz="2000" dirty="0">
                <a:latin typeface="Times New Roman"/>
                <a:ea typeface="Calibri"/>
                <a:cs typeface="Times New Roman"/>
              </a:rPr>
              <a:t> </a:t>
            </a:r>
            <a:r>
              <a:rPr lang="en-US" sz="2000" dirty="0" err="1">
                <a:latin typeface="Times New Roman"/>
                <a:ea typeface="Calibri"/>
                <a:cs typeface="Times New Roman"/>
              </a:rPr>
              <a:t>ndër</a:t>
            </a:r>
            <a:r>
              <a:rPr lang="en-US" sz="2000" dirty="0">
                <a:latin typeface="Times New Roman"/>
                <a:ea typeface="Calibri"/>
                <a:cs typeface="Times New Roman"/>
              </a:rPr>
              <a:t> </a:t>
            </a:r>
            <a:r>
              <a:rPr lang="en-US" sz="2000" dirty="0" err="1">
                <a:latin typeface="Times New Roman"/>
                <a:ea typeface="Calibri"/>
                <a:cs typeface="Times New Roman"/>
              </a:rPr>
              <a:t>risitë</a:t>
            </a:r>
            <a:r>
              <a:rPr lang="en-US" sz="2000" dirty="0">
                <a:latin typeface="Times New Roman"/>
                <a:ea typeface="Calibri"/>
                <a:cs typeface="Times New Roman"/>
              </a:rPr>
              <a:t> </a:t>
            </a:r>
            <a:r>
              <a:rPr lang="en-US" sz="2000" dirty="0" err="1">
                <a:latin typeface="Times New Roman"/>
                <a:ea typeface="Calibri"/>
                <a:cs typeface="Times New Roman"/>
              </a:rPr>
              <a:t>që</a:t>
            </a:r>
            <a:r>
              <a:rPr lang="en-US" sz="2000" dirty="0">
                <a:latin typeface="Times New Roman"/>
                <a:ea typeface="Calibri"/>
                <a:cs typeface="Times New Roman"/>
              </a:rPr>
              <a:t> </a:t>
            </a:r>
            <a:r>
              <a:rPr lang="en-US" sz="2000" dirty="0" err="1">
                <a:latin typeface="Times New Roman"/>
                <a:ea typeface="Calibri"/>
                <a:cs typeface="Times New Roman"/>
              </a:rPr>
              <a:t>lidhet</a:t>
            </a:r>
            <a:r>
              <a:rPr lang="en-US" sz="2000" dirty="0">
                <a:latin typeface="Times New Roman"/>
                <a:ea typeface="Calibri"/>
                <a:cs typeface="Times New Roman"/>
              </a:rPr>
              <a:t>  </a:t>
            </a:r>
            <a:r>
              <a:rPr lang="en-US" sz="2000" dirty="0" err="1">
                <a:latin typeface="Times New Roman"/>
                <a:ea typeface="Calibri"/>
                <a:cs typeface="Times New Roman"/>
              </a:rPr>
              <a:t>drejtëpërsëdrejti</a:t>
            </a:r>
            <a:r>
              <a:rPr lang="en-US" sz="2000" dirty="0">
                <a:latin typeface="Times New Roman"/>
                <a:ea typeface="Calibri"/>
                <a:cs typeface="Times New Roman"/>
              </a:rPr>
              <a:t> me </a:t>
            </a:r>
            <a:r>
              <a:rPr lang="en-US" sz="2000" dirty="0" err="1">
                <a:latin typeface="Times New Roman"/>
                <a:ea typeface="Calibri"/>
                <a:cs typeface="Times New Roman"/>
              </a:rPr>
              <a:t>cilësinë</a:t>
            </a:r>
            <a:r>
              <a:rPr lang="en-US" sz="2000" dirty="0">
                <a:latin typeface="Times New Roman"/>
                <a:ea typeface="Calibri"/>
                <a:cs typeface="Times New Roman"/>
              </a:rPr>
              <a:t> e </a:t>
            </a:r>
            <a:r>
              <a:rPr lang="en-US" sz="2000" dirty="0" err="1">
                <a:latin typeface="Times New Roman"/>
                <a:ea typeface="Calibri"/>
                <a:cs typeface="Times New Roman"/>
              </a:rPr>
              <a:t>këtij</a:t>
            </a:r>
            <a:r>
              <a:rPr lang="en-US" sz="2000" dirty="0">
                <a:latin typeface="Times New Roman"/>
                <a:ea typeface="Calibri"/>
                <a:cs typeface="Times New Roman"/>
              </a:rPr>
              <a:t> </a:t>
            </a:r>
            <a:r>
              <a:rPr lang="en-US" sz="2000" dirty="0" err="1">
                <a:latin typeface="Times New Roman"/>
                <a:ea typeface="Calibri"/>
                <a:cs typeface="Times New Roman"/>
              </a:rPr>
              <a:t>shërbimi</a:t>
            </a:r>
            <a:r>
              <a:rPr lang="en-US" sz="2000" dirty="0">
                <a:latin typeface="Times New Roman"/>
                <a:ea typeface="Calibri"/>
                <a:cs typeface="Times New Roman"/>
              </a:rPr>
              <a:t>, </a:t>
            </a:r>
            <a:r>
              <a:rPr lang="en-US" sz="2000" dirty="0" err="1">
                <a:latin typeface="Times New Roman"/>
                <a:ea typeface="Calibri"/>
                <a:cs typeface="Times New Roman"/>
              </a:rPr>
              <a:t>është</a:t>
            </a:r>
            <a:r>
              <a:rPr lang="en-US" sz="2000" dirty="0">
                <a:latin typeface="Times New Roman"/>
                <a:ea typeface="Calibri"/>
                <a:cs typeface="Times New Roman"/>
              </a:rPr>
              <a:t> </a:t>
            </a:r>
            <a:r>
              <a:rPr lang="en-US" sz="2000" dirty="0" err="1">
                <a:latin typeface="Times New Roman"/>
                <a:ea typeface="Calibri"/>
                <a:cs typeface="Times New Roman"/>
              </a:rPr>
              <a:t>njohja</a:t>
            </a:r>
            <a:r>
              <a:rPr lang="en-US" sz="2000" dirty="0">
                <a:latin typeface="Times New Roman"/>
                <a:ea typeface="Calibri"/>
                <a:cs typeface="Times New Roman"/>
              </a:rPr>
              <a:t> </a:t>
            </a:r>
            <a:r>
              <a:rPr lang="en-US" sz="2000" dirty="0" err="1">
                <a:latin typeface="Times New Roman"/>
                <a:ea typeface="Calibri"/>
                <a:cs typeface="Times New Roman"/>
              </a:rPr>
              <a:t>dhe</a:t>
            </a:r>
            <a:r>
              <a:rPr lang="en-US" sz="2000" dirty="0">
                <a:latin typeface="Times New Roman"/>
                <a:ea typeface="Calibri"/>
                <a:cs typeface="Times New Roman"/>
              </a:rPr>
              <a:t> </a:t>
            </a:r>
            <a:r>
              <a:rPr lang="en-US" sz="2000" dirty="0" err="1">
                <a:latin typeface="Times New Roman"/>
                <a:ea typeface="Calibri"/>
                <a:cs typeface="Times New Roman"/>
              </a:rPr>
              <a:t>zbatimi</a:t>
            </a:r>
            <a:r>
              <a:rPr lang="en-US" sz="2000" dirty="0">
                <a:latin typeface="Times New Roman"/>
                <a:ea typeface="Calibri"/>
                <a:cs typeface="Times New Roman"/>
              </a:rPr>
              <a:t> me </a:t>
            </a:r>
            <a:r>
              <a:rPr lang="en-US" sz="2000" dirty="0" err="1">
                <a:latin typeface="Times New Roman"/>
                <a:ea typeface="Calibri"/>
                <a:cs typeface="Times New Roman"/>
              </a:rPr>
              <a:t>rigorozitet</a:t>
            </a:r>
            <a:r>
              <a:rPr lang="en-US" sz="2000" dirty="0">
                <a:latin typeface="Times New Roman"/>
                <a:ea typeface="Calibri"/>
                <a:cs typeface="Times New Roman"/>
              </a:rPr>
              <a:t> </a:t>
            </a:r>
            <a:r>
              <a:rPr lang="en-US" sz="2000" dirty="0" err="1">
                <a:latin typeface="Times New Roman"/>
                <a:ea typeface="Calibri"/>
                <a:cs typeface="Times New Roman"/>
              </a:rPr>
              <a:t>i</a:t>
            </a:r>
            <a:r>
              <a:rPr lang="en-US" sz="2000" dirty="0">
                <a:latin typeface="Times New Roman"/>
                <a:ea typeface="Calibri"/>
                <a:cs typeface="Times New Roman"/>
              </a:rPr>
              <a:t> </a:t>
            </a:r>
            <a:r>
              <a:rPr lang="en-US" sz="2000" dirty="0" err="1">
                <a:latin typeface="Times New Roman"/>
                <a:ea typeface="Calibri"/>
                <a:cs typeface="Times New Roman"/>
              </a:rPr>
              <a:t>Kartës</a:t>
            </a:r>
            <a:r>
              <a:rPr lang="en-US" sz="2000" dirty="0">
                <a:latin typeface="Times New Roman"/>
                <a:ea typeface="Calibri"/>
                <a:cs typeface="Times New Roman"/>
              </a:rPr>
              <a:t> </a:t>
            </a:r>
            <a:r>
              <a:rPr lang="en-US" sz="2000" dirty="0" err="1">
                <a:latin typeface="Times New Roman"/>
                <a:ea typeface="Calibri"/>
                <a:cs typeface="Times New Roman"/>
              </a:rPr>
              <a:t>së</a:t>
            </a:r>
            <a:r>
              <a:rPr lang="en-US" sz="2000" dirty="0">
                <a:latin typeface="Times New Roman"/>
                <a:ea typeface="Calibri"/>
                <a:cs typeface="Times New Roman"/>
              </a:rPr>
              <a:t> </a:t>
            </a:r>
            <a:r>
              <a:rPr lang="en-US" sz="2000" dirty="0" err="1">
                <a:latin typeface="Times New Roman"/>
                <a:ea typeface="Calibri"/>
                <a:cs typeface="Times New Roman"/>
              </a:rPr>
              <a:t>Performancës</a:t>
            </a:r>
            <a:r>
              <a:rPr lang="en-US" sz="2000" dirty="0">
                <a:latin typeface="Times New Roman"/>
                <a:ea typeface="Calibri"/>
                <a:cs typeface="Times New Roman"/>
              </a:rPr>
              <a:t> </a:t>
            </a:r>
            <a:r>
              <a:rPr lang="en-US" sz="2000" dirty="0" err="1">
                <a:latin typeface="Times New Roman"/>
                <a:ea typeface="Calibri"/>
                <a:cs typeface="Times New Roman"/>
              </a:rPr>
              <a:t>së</a:t>
            </a:r>
            <a:r>
              <a:rPr lang="en-US" sz="2000" dirty="0">
                <a:latin typeface="Times New Roman"/>
                <a:ea typeface="Calibri"/>
                <a:cs typeface="Times New Roman"/>
              </a:rPr>
              <a:t> </a:t>
            </a:r>
            <a:r>
              <a:rPr lang="en-US" sz="2000" dirty="0" err="1" smtClean="0">
                <a:latin typeface="Times New Roman"/>
                <a:ea typeface="Calibri"/>
                <a:cs typeface="Times New Roman"/>
              </a:rPr>
              <a:t>Shkollës</a:t>
            </a:r>
            <a:r>
              <a:rPr lang="en-US" sz="2000" dirty="0" smtClean="0">
                <a:latin typeface="Times New Roman"/>
                <a:ea typeface="Calibri"/>
                <a:cs typeface="Times New Roman"/>
              </a:rPr>
              <a:t>.</a:t>
            </a:r>
          </a:p>
          <a:p>
            <a:pPr algn="just">
              <a:lnSpc>
                <a:spcPct val="115000"/>
              </a:lnSpc>
              <a:spcAft>
                <a:spcPts val="1000"/>
              </a:spcAft>
            </a:pPr>
            <a:r>
              <a:rPr lang="en-US" sz="2000" dirty="0" err="1" smtClean="0">
                <a:latin typeface="Times New Roman"/>
                <a:ea typeface="Calibri"/>
                <a:cs typeface="Times New Roman"/>
              </a:rPr>
              <a:t>Ky</a:t>
            </a:r>
            <a:r>
              <a:rPr lang="en-US" sz="2000" dirty="0" smtClean="0">
                <a:latin typeface="Times New Roman"/>
                <a:ea typeface="Calibri"/>
                <a:cs typeface="Times New Roman"/>
              </a:rPr>
              <a:t> </a:t>
            </a:r>
            <a:r>
              <a:rPr lang="en-US" sz="2000" dirty="0">
                <a:latin typeface="Times New Roman"/>
                <a:ea typeface="Calibri"/>
                <a:cs typeface="Times New Roman"/>
              </a:rPr>
              <a:t>instrument, </a:t>
            </a:r>
            <a:r>
              <a:rPr lang="en-US" sz="2000" dirty="0" err="1">
                <a:latin typeface="Times New Roman"/>
                <a:ea typeface="Calibri"/>
                <a:cs typeface="Times New Roman"/>
              </a:rPr>
              <a:t>i</a:t>
            </a:r>
            <a:r>
              <a:rPr lang="en-US" sz="2000" dirty="0">
                <a:latin typeface="Times New Roman"/>
                <a:ea typeface="Calibri"/>
                <a:cs typeface="Times New Roman"/>
              </a:rPr>
              <a:t> </a:t>
            </a:r>
            <a:r>
              <a:rPr lang="en-US" sz="2000" dirty="0" err="1">
                <a:latin typeface="Times New Roman"/>
                <a:ea typeface="Calibri"/>
                <a:cs typeface="Times New Roman"/>
              </a:rPr>
              <a:t>organizuar</a:t>
            </a:r>
            <a:r>
              <a:rPr lang="en-US" sz="2000" dirty="0">
                <a:latin typeface="Times New Roman"/>
                <a:ea typeface="Calibri"/>
                <a:cs typeface="Times New Roman"/>
              </a:rPr>
              <a:t> </a:t>
            </a:r>
            <a:r>
              <a:rPr lang="en-US" sz="2000" dirty="0" err="1">
                <a:latin typeface="Times New Roman"/>
                <a:ea typeface="Calibri"/>
                <a:cs typeface="Times New Roman"/>
              </a:rPr>
              <a:t>në</a:t>
            </a:r>
            <a:r>
              <a:rPr lang="en-US" sz="2000" dirty="0">
                <a:latin typeface="Times New Roman"/>
                <a:ea typeface="Calibri"/>
                <a:cs typeface="Times New Roman"/>
              </a:rPr>
              <a:t> </a:t>
            </a:r>
            <a:r>
              <a:rPr lang="en-US" sz="2000" dirty="0" err="1">
                <a:latin typeface="Times New Roman"/>
                <a:ea typeface="Calibri"/>
                <a:cs typeface="Times New Roman"/>
              </a:rPr>
              <a:t>një</a:t>
            </a:r>
            <a:r>
              <a:rPr lang="en-US" sz="2000" dirty="0">
                <a:latin typeface="Times New Roman"/>
                <a:ea typeface="Calibri"/>
                <a:cs typeface="Times New Roman"/>
              </a:rPr>
              <a:t> </a:t>
            </a:r>
            <a:r>
              <a:rPr lang="en-US" sz="2000" dirty="0" err="1">
                <a:latin typeface="Times New Roman"/>
                <a:ea typeface="Calibri"/>
                <a:cs typeface="Times New Roman"/>
              </a:rPr>
              <a:t>mori</a:t>
            </a:r>
            <a:r>
              <a:rPr lang="en-US" sz="2000" dirty="0">
                <a:latin typeface="Times New Roman"/>
                <a:ea typeface="Calibri"/>
                <a:cs typeface="Times New Roman"/>
              </a:rPr>
              <a:t> </a:t>
            </a:r>
            <a:r>
              <a:rPr lang="en-US" sz="2000" dirty="0" err="1">
                <a:latin typeface="Times New Roman"/>
                <a:ea typeface="Calibri"/>
                <a:cs typeface="Times New Roman"/>
              </a:rPr>
              <a:t>treguesish</a:t>
            </a:r>
            <a:r>
              <a:rPr lang="en-US" sz="2000" dirty="0">
                <a:latin typeface="Times New Roman"/>
                <a:ea typeface="Calibri"/>
                <a:cs typeface="Times New Roman"/>
              </a:rPr>
              <a:t> </a:t>
            </a:r>
            <a:r>
              <a:rPr lang="en-US" sz="2000" dirty="0" err="1">
                <a:latin typeface="Times New Roman"/>
                <a:ea typeface="Calibri"/>
                <a:cs typeface="Times New Roman"/>
              </a:rPr>
              <a:t>sasiorë</a:t>
            </a:r>
            <a:r>
              <a:rPr lang="en-US" sz="2000" dirty="0">
                <a:latin typeface="Times New Roman"/>
                <a:ea typeface="Calibri"/>
                <a:cs typeface="Times New Roman"/>
              </a:rPr>
              <a:t> </a:t>
            </a:r>
            <a:r>
              <a:rPr lang="en-US" sz="2000" dirty="0" err="1">
                <a:latin typeface="Times New Roman"/>
                <a:ea typeface="Calibri"/>
                <a:cs typeface="Times New Roman"/>
              </a:rPr>
              <a:t>dhe</a:t>
            </a:r>
            <a:r>
              <a:rPr lang="en-US" sz="2000" dirty="0">
                <a:latin typeface="Times New Roman"/>
                <a:ea typeface="Calibri"/>
                <a:cs typeface="Times New Roman"/>
              </a:rPr>
              <a:t> </a:t>
            </a:r>
            <a:r>
              <a:rPr lang="en-US" sz="2000" dirty="0" err="1">
                <a:latin typeface="Times New Roman"/>
                <a:ea typeface="Calibri"/>
                <a:cs typeface="Times New Roman"/>
              </a:rPr>
              <a:t>cilësorë</a:t>
            </a:r>
            <a:r>
              <a:rPr lang="en-US" sz="2000" dirty="0">
                <a:latin typeface="Times New Roman"/>
                <a:ea typeface="Calibri"/>
                <a:cs typeface="Times New Roman"/>
              </a:rPr>
              <a:t>, mat </a:t>
            </a:r>
            <a:r>
              <a:rPr lang="en-US" sz="2000" dirty="0" err="1">
                <a:latin typeface="Times New Roman"/>
                <a:ea typeface="Calibri"/>
                <a:cs typeface="Times New Roman"/>
              </a:rPr>
              <a:t>në</a:t>
            </a:r>
            <a:r>
              <a:rPr lang="en-US" sz="2000" dirty="0">
                <a:latin typeface="Times New Roman"/>
                <a:ea typeface="Calibri"/>
                <a:cs typeface="Times New Roman"/>
              </a:rPr>
              <a:t> </a:t>
            </a:r>
            <a:r>
              <a:rPr lang="en-US" sz="2000" dirty="0" err="1">
                <a:latin typeface="Times New Roman"/>
                <a:ea typeface="Calibri"/>
                <a:cs typeface="Times New Roman"/>
              </a:rPr>
              <a:t>mënyrë</a:t>
            </a:r>
            <a:r>
              <a:rPr lang="en-US" sz="2000" dirty="0">
                <a:latin typeface="Times New Roman"/>
                <a:ea typeface="Calibri"/>
                <a:cs typeface="Times New Roman"/>
              </a:rPr>
              <a:t> </a:t>
            </a:r>
            <a:r>
              <a:rPr lang="en-US" sz="2000" dirty="0" err="1">
                <a:latin typeface="Times New Roman"/>
                <a:ea typeface="Calibri"/>
                <a:cs typeface="Times New Roman"/>
              </a:rPr>
              <a:t>shumë</a:t>
            </a:r>
            <a:r>
              <a:rPr lang="en-US" sz="2000" dirty="0">
                <a:latin typeface="Times New Roman"/>
                <a:ea typeface="Calibri"/>
                <a:cs typeface="Times New Roman"/>
              </a:rPr>
              <a:t> </a:t>
            </a:r>
            <a:r>
              <a:rPr lang="en-US" sz="2000" dirty="0" err="1">
                <a:latin typeface="Times New Roman"/>
                <a:ea typeface="Calibri"/>
                <a:cs typeface="Times New Roman"/>
              </a:rPr>
              <a:t>objektive</a:t>
            </a:r>
            <a:r>
              <a:rPr lang="en-US" sz="2000" dirty="0">
                <a:latin typeface="Times New Roman"/>
                <a:ea typeface="Calibri"/>
                <a:cs typeface="Times New Roman"/>
              </a:rPr>
              <a:t> </a:t>
            </a:r>
            <a:r>
              <a:rPr lang="en-US" sz="2000" dirty="0" err="1">
                <a:latin typeface="Times New Roman"/>
                <a:ea typeface="Calibri"/>
                <a:cs typeface="Times New Roman"/>
              </a:rPr>
              <a:t>dhe</a:t>
            </a:r>
            <a:r>
              <a:rPr lang="en-US" sz="2000" dirty="0">
                <a:latin typeface="Times New Roman"/>
                <a:ea typeface="Calibri"/>
                <a:cs typeface="Times New Roman"/>
              </a:rPr>
              <a:t> </a:t>
            </a:r>
            <a:r>
              <a:rPr lang="en-US" sz="2000" dirty="0" err="1">
                <a:latin typeface="Times New Roman"/>
                <a:ea typeface="Calibri"/>
                <a:cs typeface="Times New Roman"/>
              </a:rPr>
              <a:t>transparente</a:t>
            </a:r>
            <a:r>
              <a:rPr lang="en-US" sz="2000" dirty="0">
                <a:latin typeface="Times New Roman"/>
                <a:ea typeface="Calibri"/>
                <a:cs typeface="Times New Roman"/>
              </a:rPr>
              <a:t> </a:t>
            </a:r>
            <a:r>
              <a:rPr lang="en-US" sz="2000" dirty="0" err="1">
                <a:latin typeface="Times New Roman"/>
                <a:ea typeface="Calibri"/>
                <a:cs typeface="Times New Roman"/>
              </a:rPr>
              <a:t>performancën</a:t>
            </a:r>
            <a:r>
              <a:rPr lang="en-US" sz="2000" dirty="0">
                <a:latin typeface="Times New Roman"/>
                <a:ea typeface="Calibri"/>
                <a:cs typeface="Times New Roman"/>
              </a:rPr>
              <a:t> e  </a:t>
            </a:r>
            <a:r>
              <a:rPr lang="en-US" sz="2000" dirty="0" err="1">
                <a:latin typeface="Times New Roman"/>
                <a:ea typeface="Calibri"/>
                <a:cs typeface="Times New Roman"/>
              </a:rPr>
              <a:t>cdo</a:t>
            </a:r>
            <a:r>
              <a:rPr lang="en-US" sz="2000" dirty="0">
                <a:latin typeface="Times New Roman"/>
                <a:ea typeface="Calibri"/>
                <a:cs typeface="Times New Roman"/>
              </a:rPr>
              <a:t> </a:t>
            </a:r>
            <a:r>
              <a:rPr lang="en-US" sz="2000" dirty="0" err="1">
                <a:latin typeface="Times New Roman"/>
                <a:ea typeface="Calibri"/>
                <a:cs typeface="Times New Roman"/>
              </a:rPr>
              <a:t>institucioni</a:t>
            </a:r>
            <a:r>
              <a:rPr lang="en-US" sz="2000" dirty="0">
                <a:latin typeface="Times New Roman"/>
                <a:ea typeface="Calibri"/>
                <a:cs typeface="Times New Roman"/>
              </a:rPr>
              <a:t> </a:t>
            </a:r>
            <a:r>
              <a:rPr lang="en-US" sz="2000" dirty="0" err="1">
                <a:latin typeface="Times New Roman"/>
                <a:ea typeface="Calibri"/>
                <a:cs typeface="Times New Roman"/>
              </a:rPr>
              <a:t>arsimor</a:t>
            </a:r>
            <a:r>
              <a:rPr lang="en-US" sz="2000" dirty="0">
                <a:latin typeface="Times New Roman"/>
                <a:ea typeface="Calibri"/>
                <a:cs typeface="Times New Roman"/>
              </a:rPr>
              <a:t>, </a:t>
            </a:r>
            <a:r>
              <a:rPr lang="en-US" sz="2000" dirty="0" err="1">
                <a:latin typeface="Times New Roman"/>
                <a:ea typeface="Calibri"/>
                <a:cs typeface="Times New Roman"/>
              </a:rPr>
              <a:t>nisur</a:t>
            </a:r>
            <a:r>
              <a:rPr lang="en-US" sz="2000" dirty="0">
                <a:latin typeface="Times New Roman"/>
                <a:ea typeface="Calibri"/>
                <a:cs typeface="Times New Roman"/>
              </a:rPr>
              <a:t> </a:t>
            </a:r>
            <a:r>
              <a:rPr lang="en-US" sz="2000" dirty="0" err="1">
                <a:latin typeface="Times New Roman"/>
                <a:ea typeface="Calibri"/>
                <a:cs typeface="Times New Roman"/>
              </a:rPr>
              <a:t>nga</a:t>
            </a:r>
            <a:r>
              <a:rPr lang="en-US" sz="2000" dirty="0">
                <a:latin typeface="Times New Roman"/>
                <a:ea typeface="Calibri"/>
                <a:cs typeface="Times New Roman"/>
              </a:rPr>
              <a:t> </a:t>
            </a:r>
            <a:r>
              <a:rPr lang="en-US" sz="2000" dirty="0" err="1">
                <a:latin typeface="Times New Roman"/>
                <a:ea typeface="Calibri"/>
                <a:cs typeface="Times New Roman"/>
              </a:rPr>
              <a:t>i</a:t>
            </a:r>
            <a:r>
              <a:rPr lang="en-US" sz="2000" dirty="0">
                <a:latin typeface="Times New Roman"/>
                <a:ea typeface="Calibri"/>
                <a:cs typeface="Times New Roman"/>
              </a:rPr>
              <a:t> </a:t>
            </a:r>
            <a:r>
              <a:rPr lang="en-US" sz="2000" dirty="0" err="1">
                <a:latin typeface="Times New Roman"/>
                <a:ea typeface="Calibri"/>
                <a:cs typeface="Times New Roman"/>
              </a:rPr>
              <a:t>njëjti</a:t>
            </a:r>
            <a:r>
              <a:rPr lang="en-US" sz="2000" dirty="0">
                <a:latin typeface="Times New Roman"/>
                <a:ea typeface="Calibri"/>
                <a:cs typeface="Times New Roman"/>
              </a:rPr>
              <a:t> start. </a:t>
            </a:r>
            <a:endParaRPr lang="en-US" sz="2000" dirty="0" smtClean="0">
              <a:latin typeface="Times New Roman"/>
              <a:ea typeface="Calibri"/>
              <a:cs typeface="Times New Roman"/>
            </a:endParaRPr>
          </a:p>
          <a:p>
            <a:pPr algn="just">
              <a:lnSpc>
                <a:spcPct val="115000"/>
              </a:lnSpc>
              <a:spcAft>
                <a:spcPts val="1000"/>
              </a:spcAft>
            </a:pPr>
            <a:r>
              <a:rPr lang="en-US" sz="2000" dirty="0" smtClean="0">
                <a:latin typeface="Times New Roman"/>
                <a:ea typeface="Calibri"/>
                <a:cs typeface="Times New Roman"/>
              </a:rPr>
              <a:t>I </a:t>
            </a:r>
            <a:r>
              <a:rPr lang="en-US" sz="2000" dirty="0" err="1">
                <a:latin typeface="Times New Roman"/>
                <a:ea typeface="Calibri"/>
                <a:cs typeface="Times New Roman"/>
              </a:rPr>
              <a:t>gjithë</a:t>
            </a:r>
            <a:r>
              <a:rPr lang="en-US" sz="2000" dirty="0">
                <a:latin typeface="Times New Roman"/>
                <a:ea typeface="Calibri"/>
                <a:cs typeface="Times New Roman"/>
              </a:rPr>
              <a:t> </a:t>
            </a:r>
            <a:r>
              <a:rPr lang="en-US" sz="2000" dirty="0" err="1">
                <a:latin typeface="Times New Roman"/>
                <a:ea typeface="Calibri"/>
                <a:cs typeface="Times New Roman"/>
              </a:rPr>
              <a:t>procesi</a:t>
            </a:r>
            <a:r>
              <a:rPr lang="en-US" sz="2000" dirty="0">
                <a:latin typeface="Times New Roman"/>
                <a:ea typeface="Calibri"/>
                <a:cs typeface="Times New Roman"/>
              </a:rPr>
              <a:t> </a:t>
            </a:r>
            <a:r>
              <a:rPr lang="en-US" sz="2000" dirty="0" err="1">
                <a:latin typeface="Times New Roman"/>
                <a:ea typeface="Calibri"/>
                <a:cs typeface="Times New Roman"/>
              </a:rPr>
              <a:t>i</a:t>
            </a:r>
            <a:r>
              <a:rPr lang="en-US" sz="2000" dirty="0">
                <a:latin typeface="Times New Roman"/>
                <a:ea typeface="Calibri"/>
                <a:cs typeface="Times New Roman"/>
              </a:rPr>
              <a:t> </a:t>
            </a:r>
            <a:r>
              <a:rPr lang="en-US" sz="2000" dirty="0" err="1">
                <a:latin typeface="Times New Roman"/>
                <a:ea typeface="Calibri"/>
                <a:cs typeface="Times New Roman"/>
              </a:rPr>
              <a:t>hartimit</a:t>
            </a:r>
            <a:r>
              <a:rPr lang="en-US" sz="2000" dirty="0">
                <a:latin typeface="Times New Roman"/>
                <a:ea typeface="Calibri"/>
                <a:cs typeface="Times New Roman"/>
              </a:rPr>
              <a:t> </a:t>
            </a:r>
            <a:r>
              <a:rPr lang="en-US" sz="2000" dirty="0" err="1">
                <a:latin typeface="Times New Roman"/>
                <a:ea typeface="Calibri"/>
                <a:cs typeface="Times New Roman"/>
              </a:rPr>
              <a:t>të</a:t>
            </a:r>
            <a:r>
              <a:rPr lang="en-US" sz="2000" dirty="0">
                <a:latin typeface="Times New Roman"/>
                <a:ea typeface="Calibri"/>
                <a:cs typeface="Times New Roman"/>
              </a:rPr>
              <a:t> KP </a:t>
            </a:r>
            <a:r>
              <a:rPr lang="en-US" sz="2000" dirty="0" err="1">
                <a:latin typeface="Times New Roman"/>
                <a:ea typeface="Calibri"/>
                <a:cs typeface="Times New Roman"/>
              </a:rPr>
              <a:t>vijoi</a:t>
            </a:r>
            <a:r>
              <a:rPr lang="en-US" sz="2000" dirty="0">
                <a:latin typeface="Times New Roman"/>
                <a:ea typeface="Calibri"/>
                <a:cs typeface="Times New Roman"/>
              </a:rPr>
              <a:t>  </a:t>
            </a:r>
            <a:r>
              <a:rPr lang="en-US" sz="2000" dirty="0" err="1">
                <a:latin typeface="Times New Roman"/>
                <a:ea typeface="Calibri"/>
                <a:cs typeface="Times New Roman"/>
              </a:rPr>
              <a:t>në</a:t>
            </a:r>
            <a:r>
              <a:rPr lang="en-US" sz="2000" dirty="0">
                <a:latin typeface="Times New Roman"/>
                <a:ea typeface="Calibri"/>
                <a:cs typeface="Times New Roman"/>
              </a:rPr>
              <a:t> </a:t>
            </a:r>
            <a:r>
              <a:rPr lang="en-US" sz="2000" dirty="0" err="1">
                <a:latin typeface="Times New Roman"/>
                <a:ea typeface="Calibri"/>
                <a:cs typeface="Times New Roman"/>
              </a:rPr>
              <a:t>dy</a:t>
            </a:r>
            <a:r>
              <a:rPr lang="en-US" sz="2000" dirty="0">
                <a:latin typeface="Times New Roman"/>
                <a:ea typeface="Calibri"/>
                <a:cs typeface="Times New Roman"/>
              </a:rPr>
              <a:t> </a:t>
            </a:r>
            <a:r>
              <a:rPr lang="en-US" sz="2000" dirty="0" err="1" smtClean="0">
                <a:latin typeface="Times New Roman"/>
                <a:ea typeface="Calibri"/>
                <a:cs typeface="Times New Roman"/>
              </a:rPr>
              <a:t>faza</a:t>
            </a:r>
            <a:r>
              <a:rPr lang="en-US" sz="2000" dirty="0" smtClean="0">
                <a:latin typeface="Times New Roman"/>
                <a:ea typeface="Calibri"/>
                <a:cs typeface="Times New Roman"/>
              </a:rPr>
              <a:t>:</a:t>
            </a:r>
          </a:p>
          <a:p>
            <a:pPr marL="285750" indent="-285750" algn="just">
              <a:lnSpc>
                <a:spcPct val="115000"/>
              </a:lnSpc>
              <a:spcAft>
                <a:spcPts val="1000"/>
              </a:spcAft>
              <a:buFont typeface="Wingdings" panose="05000000000000000000" pitchFamily="2" charset="2"/>
              <a:buChar char="v"/>
            </a:pPr>
            <a:r>
              <a:rPr lang="en-US" sz="2000" u="sng" dirty="0" err="1" smtClean="0">
                <a:latin typeface="Times New Roman"/>
                <a:ea typeface="Calibri"/>
                <a:cs typeface="Times New Roman"/>
              </a:rPr>
              <a:t>faza</a:t>
            </a:r>
            <a:r>
              <a:rPr lang="en-US" sz="2000" u="sng" dirty="0" smtClean="0">
                <a:latin typeface="Times New Roman"/>
                <a:ea typeface="Calibri"/>
                <a:cs typeface="Times New Roman"/>
              </a:rPr>
              <a:t> </a:t>
            </a:r>
            <a:r>
              <a:rPr lang="en-US" sz="2000" u="sng" dirty="0">
                <a:latin typeface="Times New Roman"/>
                <a:ea typeface="Calibri"/>
                <a:cs typeface="Times New Roman"/>
              </a:rPr>
              <a:t>e </a:t>
            </a:r>
            <a:r>
              <a:rPr lang="en-US" sz="2000" u="sng" dirty="0" err="1">
                <a:latin typeface="Times New Roman"/>
                <a:ea typeface="Calibri"/>
                <a:cs typeface="Times New Roman"/>
              </a:rPr>
              <a:t>parë</a:t>
            </a:r>
            <a:r>
              <a:rPr lang="en-US" sz="2000" u="sng" dirty="0">
                <a:latin typeface="Times New Roman"/>
                <a:ea typeface="Calibri"/>
                <a:cs typeface="Times New Roman"/>
              </a:rPr>
              <a:t>  </a:t>
            </a:r>
            <a:r>
              <a:rPr lang="en-US" sz="2000" u="sng" dirty="0" err="1">
                <a:latin typeface="Times New Roman"/>
                <a:ea typeface="Calibri"/>
                <a:cs typeface="Times New Roman"/>
              </a:rPr>
              <a:t>ishte</a:t>
            </a:r>
            <a:r>
              <a:rPr lang="en-US" sz="2000" u="sng" dirty="0">
                <a:latin typeface="Times New Roman"/>
                <a:ea typeface="Calibri"/>
                <a:cs typeface="Times New Roman"/>
              </a:rPr>
              <a:t> </a:t>
            </a:r>
            <a:r>
              <a:rPr lang="en-US" sz="2000" u="sng" dirty="0" err="1">
                <a:latin typeface="Times New Roman"/>
                <a:ea typeface="Calibri"/>
                <a:cs typeface="Times New Roman"/>
              </a:rPr>
              <a:t>zhvillimi</a:t>
            </a:r>
            <a:r>
              <a:rPr lang="en-US" sz="2000" u="sng" dirty="0">
                <a:latin typeface="Times New Roman"/>
                <a:ea typeface="Calibri"/>
                <a:cs typeface="Times New Roman"/>
              </a:rPr>
              <a:t> </a:t>
            </a:r>
            <a:r>
              <a:rPr lang="en-US" sz="2000" u="sng" dirty="0" err="1">
                <a:latin typeface="Times New Roman"/>
                <a:ea typeface="Calibri"/>
                <a:cs typeface="Times New Roman"/>
              </a:rPr>
              <a:t>i</a:t>
            </a:r>
            <a:r>
              <a:rPr lang="en-US" sz="2000" u="sng" dirty="0">
                <a:latin typeface="Times New Roman"/>
                <a:ea typeface="Calibri"/>
                <a:cs typeface="Times New Roman"/>
              </a:rPr>
              <a:t> </a:t>
            </a:r>
            <a:r>
              <a:rPr lang="en-US" sz="2000" u="sng" dirty="0" err="1">
                <a:latin typeface="Times New Roman"/>
                <a:ea typeface="Calibri"/>
                <a:cs typeface="Times New Roman"/>
              </a:rPr>
              <a:t>pyetësorëve</a:t>
            </a:r>
            <a:r>
              <a:rPr lang="en-US" sz="2000" u="sng" dirty="0">
                <a:latin typeface="Times New Roman"/>
                <a:ea typeface="Calibri"/>
                <a:cs typeface="Times New Roman"/>
              </a:rPr>
              <a:t> </a:t>
            </a:r>
            <a:r>
              <a:rPr lang="en-US" sz="2000" u="sng" dirty="0" err="1">
                <a:latin typeface="Times New Roman"/>
                <a:ea typeface="Calibri"/>
                <a:cs typeface="Times New Roman"/>
              </a:rPr>
              <a:t>në</a:t>
            </a:r>
            <a:r>
              <a:rPr lang="en-US" sz="2000" u="sng" dirty="0">
                <a:latin typeface="Times New Roman"/>
                <a:ea typeface="Calibri"/>
                <a:cs typeface="Times New Roman"/>
              </a:rPr>
              <a:t> </a:t>
            </a:r>
            <a:r>
              <a:rPr lang="en-US" sz="2000" u="sng" dirty="0" err="1" smtClean="0">
                <a:latin typeface="Times New Roman"/>
                <a:ea typeface="Calibri"/>
                <a:cs typeface="Times New Roman"/>
              </a:rPr>
              <a:t>shkolla</a:t>
            </a:r>
            <a:r>
              <a:rPr lang="en-US" sz="2000" u="sng" dirty="0" smtClean="0">
                <a:latin typeface="Times New Roman"/>
                <a:ea typeface="Calibri"/>
                <a:cs typeface="Times New Roman"/>
              </a:rPr>
              <a:t> (</a:t>
            </a:r>
            <a:r>
              <a:rPr lang="en-US" sz="2000" u="sng" dirty="0" err="1" smtClean="0">
                <a:latin typeface="Times New Roman"/>
                <a:ea typeface="Calibri"/>
                <a:cs typeface="Times New Roman"/>
              </a:rPr>
              <a:t>në</a:t>
            </a:r>
            <a:r>
              <a:rPr lang="en-US" sz="2000" u="sng" dirty="0" smtClean="0">
                <a:latin typeface="Times New Roman"/>
                <a:ea typeface="Calibri"/>
                <a:cs typeface="Times New Roman"/>
              </a:rPr>
              <a:t> </a:t>
            </a:r>
            <a:r>
              <a:rPr lang="en-US" sz="2000" u="sng" dirty="0" err="1" smtClean="0">
                <a:latin typeface="Times New Roman"/>
                <a:ea typeface="Calibri"/>
                <a:cs typeface="Times New Roman"/>
              </a:rPr>
              <a:t>klasat</a:t>
            </a:r>
            <a:r>
              <a:rPr lang="en-US" sz="2000" u="sng" dirty="0" smtClean="0">
                <a:latin typeface="Times New Roman"/>
                <a:ea typeface="Calibri"/>
                <a:cs typeface="Times New Roman"/>
              </a:rPr>
              <a:t> 8 </a:t>
            </a:r>
            <a:r>
              <a:rPr lang="en-US" sz="2000" u="sng" dirty="0" err="1" smtClean="0">
                <a:latin typeface="Times New Roman"/>
                <a:ea typeface="Calibri"/>
                <a:cs typeface="Times New Roman"/>
              </a:rPr>
              <a:t>në</a:t>
            </a:r>
            <a:r>
              <a:rPr lang="en-US" sz="2000" u="sng" dirty="0" smtClean="0">
                <a:latin typeface="Times New Roman"/>
                <a:ea typeface="Calibri"/>
                <a:cs typeface="Times New Roman"/>
              </a:rPr>
              <a:t> AMU </a:t>
            </a:r>
            <a:r>
              <a:rPr lang="en-US" sz="2000" u="sng" dirty="0" err="1" smtClean="0">
                <a:latin typeface="Times New Roman"/>
                <a:ea typeface="Calibri"/>
                <a:cs typeface="Times New Roman"/>
              </a:rPr>
              <a:t>dhe</a:t>
            </a:r>
            <a:r>
              <a:rPr lang="en-US" sz="2000" u="sng" dirty="0" smtClean="0">
                <a:latin typeface="Times New Roman"/>
                <a:ea typeface="Calibri"/>
                <a:cs typeface="Times New Roman"/>
              </a:rPr>
              <a:t> </a:t>
            </a:r>
            <a:r>
              <a:rPr lang="en-US" sz="2000" u="sng" dirty="0" err="1" smtClean="0">
                <a:latin typeface="Times New Roman"/>
                <a:ea typeface="Calibri"/>
                <a:cs typeface="Times New Roman"/>
              </a:rPr>
              <a:t>klasën</a:t>
            </a:r>
            <a:r>
              <a:rPr lang="en-US" sz="2000" u="sng" dirty="0" smtClean="0">
                <a:latin typeface="Times New Roman"/>
                <a:ea typeface="Calibri"/>
                <a:cs typeface="Times New Roman"/>
              </a:rPr>
              <a:t> e 11 </a:t>
            </a:r>
            <a:r>
              <a:rPr lang="en-US" sz="2000" u="sng" dirty="0" err="1" smtClean="0">
                <a:latin typeface="Times New Roman"/>
                <a:ea typeface="Calibri"/>
                <a:cs typeface="Times New Roman"/>
              </a:rPr>
              <a:t>në</a:t>
            </a:r>
            <a:r>
              <a:rPr lang="en-US" sz="2000" u="sng" dirty="0" smtClean="0">
                <a:latin typeface="Times New Roman"/>
                <a:ea typeface="Calibri"/>
                <a:cs typeface="Times New Roman"/>
              </a:rPr>
              <a:t> AML)</a:t>
            </a:r>
            <a:r>
              <a:rPr lang="en-US" sz="2000" dirty="0" smtClean="0">
                <a:latin typeface="Times New Roman"/>
                <a:ea typeface="Calibri"/>
                <a:cs typeface="Times New Roman"/>
              </a:rPr>
              <a:t>;</a:t>
            </a:r>
          </a:p>
          <a:p>
            <a:pPr marL="285750" indent="-285750" algn="just">
              <a:lnSpc>
                <a:spcPct val="115000"/>
              </a:lnSpc>
              <a:spcAft>
                <a:spcPts val="1000"/>
              </a:spcAft>
              <a:buFont typeface="Wingdings" panose="05000000000000000000" pitchFamily="2" charset="2"/>
              <a:buChar char="v"/>
            </a:pPr>
            <a:r>
              <a:rPr lang="en-US" sz="2000" u="sng" dirty="0" err="1" smtClean="0">
                <a:latin typeface="Times New Roman"/>
                <a:ea typeface="Calibri"/>
                <a:cs typeface="Times New Roman"/>
              </a:rPr>
              <a:t>faza</a:t>
            </a:r>
            <a:r>
              <a:rPr lang="en-US" sz="2000" u="sng" dirty="0" smtClean="0">
                <a:latin typeface="Times New Roman"/>
                <a:ea typeface="Calibri"/>
                <a:cs typeface="Times New Roman"/>
              </a:rPr>
              <a:t> </a:t>
            </a:r>
            <a:r>
              <a:rPr lang="en-US" sz="2000" u="sng" dirty="0">
                <a:latin typeface="Times New Roman"/>
                <a:ea typeface="Calibri"/>
                <a:cs typeface="Times New Roman"/>
              </a:rPr>
              <a:t>e </a:t>
            </a:r>
            <a:r>
              <a:rPr lang="en-US" sz="2000" u="sng" dirty="0" err="1">
                <a:latin typeface="Times New Roman"/>
                <a:ea typeface="Calibri"/>
                <a:cs typeface="Times New Roman"/>
              </a:rPr>
              <a:t>dytë</a:t>
            </a:r>
            <a:r>
              <a:rPr lang="en-US" sz="2000" u="sng" dirty="0">
                <a:latin typeface="Times New Roman"/>
                <a:ea typeface="Calibri"/>
                <a:cs typeface="Times New Roman"/>
              </a:rPr>
              <a:t> </a:t>
            </a:r>
            <a:r>
              <a:rPr lang="en-US" sz="2000" u="sng" dirty="0" err="1">
                <a:latin typeface="Times New Roman"/>
                <a:ea typeface="Calibri"/>
                <a:cs typeface="Times New Roman"/>
              </a:rPr>
              <a:t>hartimi</a:t>
            </a:r>
            <a:r>
              <a:rPr lang="en-US" sz="2000" u="sng" dirty="0">
                <a:latin typeface="Times New Roman"/>
                <a:ea typeface="Calibri"/>
                <a:cs typeface="Times New Roman"/>
              </a:rPr>
              <a:t> </a:t>
            </a:r>
            <a:r>
              <a:rPr lang="en-US" sz="2000" u="sng" dirty="0" err="1">
                <a:latin typeface="Times New Roman"/>
                <a:ea typeface="Calibri"/>
                <a:cs typeface="Times New Roman"/>
              </a:rPr>
              <a:t>i</a:t>
            </a:r>
            <a:r>
              <a:rPr lang="en-US" sz="2000" u="sng" dirty="0">
                <a:latin typeface="Times New Roman"/>
                <a:ea typeface="Calibri"/>
                <a:cs typeface="Times New Roman"/>
              </a:rPr>
              <a:t> </a:t>
            </a:r>
            <a:r>
              <a:rPr lang="en-US" sz="2000" u="sng" dirty="0" err="1">
                <a:latin typeface="Times New Roman"/>
                <a:ea typeface="Calibri"/>
                <a:cs typeface="Times New Roman"/>
              </a:rPr>
              <a:t>treguesive</a:t>
            </a:r>
            <a:r>
              <a:rPr lang="en-US" sz="2000" u="sng" dirty="0">
                <a:latin typeface="Times New Roman"/>
                <a:ea typeface="Calibri"/>
                <a:cs typeface="Times New Roman"/>
              </a:rPr>
              <a:t> </a:t>
            </a:r>
            <a:r>
              <a:rPr lang="en-US" sz="2000" u="sng" dirty="0" err="1">
                <a:latin typeface="Times New Roman"/>
                <a:ea typeface="Calibri"/>
                <a:cs typeface="Times New Roman"/>
              </a:rPr>
              <a:t>qendrorë</a:t>
            </a:r>
            <a:r>
              <a:rPr lang="en-US" sz="2000" u="sng" dirty="0">
                <a:latin typeface="Times New Roman"/>
                <a:ea typeface="Calibri"/>
                <a:cs typeface="Times New Roman"/>
              </a:rPr>
              <a:t> </a:t>
            </a:r>
            <a:r>
              <a:rPr lang="en-US" sz="2000" u="sng" dirty="0" err="1">
                <a:latin typeface="Times New Roman"/>
                <a:ea typeface="Calibri"/>
                <a:cs typeface="Times New Roman"/>
              </a:rPr>
              <a:t>dhe</a:t>
            </a:r>
            <a:r>
              <a:rPr lang="en-US" sz="2000" u="sng" dirty="0">
                <a:latin typeface="Times New Roman"/>
                <a:ea typeface="Calibri"/>
                <a:cs typeface="Times New Roman"/>
              </a:rPr>
              <a:t> </a:t>
            </a:r>
            <a:r>
              <a:rPr lang="en-US" sz="2000" u="sng" dirty="0" err="1" smtClean="0">
                <a:latin typeface="Times New Roman"/>
                <a:ea typeface="Calibri"/>
                <a:cs typeface="Times New Roman"/>
              </a:rPr>
              <a:t>lokalë</a:t>
            </a:r>
            <a:r>
              <a:rPr lang="en-US" sz="2000" dirty="0" smtClean="0">
                <a:latin typeface="Times New Roman"/>
                <a:ea typeface="Calibri"/>
                <a:cs typeface="Times New Roman"/>
              </a:rPr>
              <a:t>;</a:t>
            </a:r>
            <a:endParaRPr lang="en-US" sz="2000" dirty="0">
              <a:ea typeface="Calibri"/>
              <a:cs typeface="Times New Roman"/>
            </a:endParaRPr>
          </a:p>
        </p:txBody>
      </p:sp>
    </p:spTree>
    <p:extLst>
      <p:ext uri="{BB962C8B-B14F-4D97-AF65-F5344CB8AC3E}">
        <p14:creationId xmlns:p14="http://schemas.microsoft.com/office/powerpoint/2010/main" val="4093215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067800" cy="553998"/>
          </a:xfrm>
        </p:spPr>
        <p:txBody>
          <a:bodyPr/>
          <a:lstStyle/>
          <a:p>
            <a:pPr algn="ctr"/>
            <a:r>
              <a:rPr lang="en-US" sz="3600" b="1" dirty="0">
                <a:latin typeface="Times New Roman" panose="02020603050405020304" pitchFamily="18" charset="0"/>
                <a:cs typeface="Times New Roman" panose="02020603050405020304" pitchFamily="18" charset="0"/>
              </a:rPr>
              <a:t>Karta e </a:t>
            </a:r>
            <a:r>
              <a:rPr lang="en-US" sz="3600" b="1" dirty="0" err="1">
                <a:latin typeface="Times New Roman" panose="02020603050405020304" pitchFamily="18" charset="0"/>
                <a:cs typeface="Times New Roman" panose="02020603050405020304" pitchFamily="18" charset="0"/>
              </a:rPr>
              <a:t>performancës</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shkollës</a:t>
            </a:r>
            <a:endParaRPr lang="en-US" sz="3600" dirty="0"/>
          </a:p>
        </p:txBody>
      </p:sp>
      <p:sp>
        <p:nvSpPr>
          <p:cNvPr id="3" name="Rectangle 2"/>
          <p:cNvSpPr/>
          <p:nvPr/>
        </p:nvSpPr>
        <p:spPr>
          <a:xfrm>
            <a:off x="914400" y="1369367"/>
            <a:ext cx="5442516" cy="461665"/>
          </a:xfrm>
          <a:prstGeom prst="rect">
            <a:avLst/>
          </a:prstGeom>
        </p:spPr>
        <p:txBody>
          <a:bodyPr wrap="none">
            <a:spAutoFit/>
          </a:bodyPr>
          <a:lstStyle/>
          <a:p>
            <a:r>
              <a:rPr lang="en-US" sz="2400" u="sng" dirty="0" smtClean="0">
                <a:latin typeface="Times New Roman"/>
                <a:ea typeface="Calibri"/>
              </a:rPr>
              <a:t>I. </a:t>
            </a:r>
            <a:r>
              <a:rPr lang="en-US" sz="2400" u="sng" dirty="0" err="1" smtClean="0">
                <a:latin typeface="Times New Roman"/>
                <a:ea typeface="Calibri"/>
              </a:rPr>
              <a:t>Rankimi</a:t>
            </a:r>
            <a:r>
              <a:rPr lang="en-US" sz="2400" u="sng" dirty="0" smtClean="0">
                <a:latin typeface="Times New Roman"/>
                <a:ea typeface="Calibri"/>
              </a:rPr>
              <a:t>  </a:t>
            </a:r>
            <a:r>
              <a:rPr lang="en-US" sz="2400" u="sng" dirty="0" err="1" smtClean="0">
                <a:latin typeface="Times New Roman"/>
                <a:ea typeface="Calibri"/>
              </a:rPr>
              <a:t>i</a:t>
            </a:r>
            <a:r>
              <a:rPr lang="en-US" sz="2400" u="sng" dirty="0" smtClean="0">
                <a:latin typeface="Times New Roman"/>
                <a:ea typeface="Calibri"/>
              </a:rPr>
              <a:t> </a:t>
            </a:r>
            <a:r>
              <a:rPr lang="en-US" sz="2400" u="sng" dirty="0" err="1" smtClean="0">
                <a:latin typeface="Times New Roman"/>
                <a:ea typeface="Calibri"/>
              </a:rPr>
              <a:t>shkollave</a:t>
            </a:r>
            <a:r>
              <a:rPr lang="en-US" sz="2400" u="sng" dirty="0" smtClean="0">
                <a:latin typeface="Times New Roman"/>
                <a:ea typeface="Calibri"/>
              </a:rPr>
              <a:t> </a:t>
            </a:r>
            <a:r>
              <a:rPr lang="en-US" sz="2400" u="sng" dirty="0" err="1" smtClean="0">
                <a:latin typeface="Times New Roman"/>
                <a:ea typeface="Calibri"/>
              </a:rPr>
              <a:t>te</a:t>
            </a:r>
            <a:r>
              <a:rPr lang="en-US" sz="2400" u="sng" dirty="0" smtClean="0">
                <a:latin typeface="Times New Roman"/>
                <a:ea typeface="Calibri"/>
              </a:rPr>
              <a:t> </a:t>
            </a:r>
            <a:r>
              <a:rPr lang="en-US" sz="2400" u="sng" dirty="0" err="1" smtClean="0">
                <a:latin typeface="Times New Roman"/>
                <a:ea typeface="Calibri"/>
              </a:rPr>
              <a:t>mesme</a:t>
            </a:r>
            <a:r>
              <a:rPr lang="en-US" sz="2400" u="sng" dirty="0" smtClean="0">
                <a:latin typeface="Times New Roman"/>
                <a:ea typeface="Calibri"/>
              </a:rPr>
              <a:t> (</a:t>
            </a:r>
            <a:r>
              <a:rPr lang="en-US" sz="2400" u="sng" dirty="0" err="1" smtClean="0">
                <a:latin typeface="Times New Roman"/>
                <a:ea typeface="Calibri"/>
              </a:rPr>
              <a:t>publike</a:t>
            </a:r>
            <a:r>
              <a:rPr lang="en-US" sz="2400" u="sng" dirty="0" smtClean="0">
                <a:latin typeface="Times New Roman"/>
                <a:ea typeface="Calibri"/>
              </a:rPr>
              <a: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711856902"/>
              </p:ext>
            </p:extLst>
          </p:nvPr>
        </p:nvGraphicFramePr>
        <p:xfrm>
          <a:off x="762000" y="1981200"/>
          <a:ext cx="5130800" cy="4079240"/>
        </p:xfrm>
        <a:graphic>
          <a:graphicData uri="http://schemas.openxmlformats.org/drawingml/2006/table">
            <a:tbl>
              <a:tblPr firstRow="1" bandRow="1">
                <a:tableStyleId>{5C22544A-7EE6-4342-B048-85BDC9FD1C3A}</a:tableStyleId>
              </a:tblPr>
              <a:tblGrid>
                <a:gridCol w="446070"/>
                <a:gridCol w="3465530"/>
                <a:gridCol w="1219200"/>
              </a:tblGrid>
              <a:tr h="370840">
                <a:tc>
                  <a:txBody>
                    <a:bodyPr/>
                    <a:lstStyle/>
                    <a:p>
                      <a:pPr algn="ctr"/>
                      <a:r>
                        <a:rPr lang="en-US" dirty="0" smtClean="0">
                          <a:solidFill>
                            <a:schemeClr val="tx1"/>
                          </a:solidFill>
                        </a:rPr>
                        <a:t>Nr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err="1" smtClean="0">
                          <a:solidFill>
                            <a:schemeClr val="tx1"/>
                          </a:solidFill>
                        </a:rPr>
                        <a:t>Emri</a:t>
                      </a:r>
                      <a:r>
                        <a:rPr lang="en-US" dirty="0" smtClean="0">
                          <a:solidFill>
                            <a:schemeClr val="tx1"/>
                          </a:solidFill>
                        </a:rPr>
                        <a:t> </a:t>
                      </a:r>
                      <a:r>
                        <a:rPr lang="en-US" dirty="0" err="1" smtClean="0">
                          <a:solidFill>
                            <a:schemeClr val="tx1"/>
                          </a:solidFill>
                        </a:rPr>
                        <a:t>i</a:t>
                      </a:r>
                      <a:r>
                        <a:rPr lang="en-US" dirty="0" smtClean="0">
                          <a:solidFill>
                            <a:schemeClr val="tx1"/>
                          </a:solidFill>
                        </a:rPr>
                        <a:t> </a:t>
                      </a:r>
                      <a:r>
                        <a:rPr lang="en-US" dirty="0" err="1" smtClean="0">
                          <a:solidFill>
                            <a:schemeClr val="tx1"/>
                          </a:solidFill>
                        </a:rPr>
                        <a:t>shkollës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err="1" smtClean="0">
                          <a:solidFill>
                            <a:schemeClr val="tx1"/>
                          </a:solidFill>
                        </a:rPr>
                        <a:t>Renditja</a:t>
                      </a:r>
                      <a:r>
                        <a:rPr lang="en-US" dirty="0" smtClean="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"SADIK  STAVILECI"</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1</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"BAHRI NELA"</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2</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"VAQARR"</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3</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"SADI  NURI"</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t>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"MYSLIM SHIMA"</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"100 VJETORI I PAVARËSISË"</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5</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t>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"KRRABË"</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6</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"ISA BOLETINI"</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6</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"FARKË"</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6</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"SHËNGJERGJ"</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7</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28290360"/>
              </p:ext>
            </p:extLst>
          </p:nvPr>
        </p:nvGraphicFramePr>
        <p:xfrm>
          <a:off x="6248400" y="1981200"/>
          <a:ext cx="5130800" cy="3337560"/>
        </p:xfrm>
        <a:graphic>
          <a:graphicData uri="http://schemas.openxmlformats.org/drawingml/2006/table">
            <a:tbl>
              <a:tblPr firstRow="1" bandRow="1">
                <a:tableStyleId>{5C22544A-7EE6-4342-B048-85BDC9FD1C3A}</a:tableStyleId>
              </a:tblPr>
              <a:tblGrid>
                <a:gridCol w="457200"/>
                <a:gridCol w="3454400"/>
                <a:gridCol w="1219200"/>
              </a:tblGrid>
              <a:tr h="370840">
                <a:tc>
                  <a:txBody>
                    <a:bodyPr/>
                    <a:lstStyle/>
                    <a:p>
                      <a:pPr algn="ctr"/>
                      <a:r>
                        <a:rPr lang="en-US" sz="1800" dirty="0" smtClean="0">
                          <a:solidFill>
                            <a:schemeClr val="tx1"/>
                          </a:solidFill>
                        </a:rPr>
                        <a:t>Nr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err="1" smtClean="0">
                          <a:solidFill>
                            <a:schemeClr val="tx1"/>
                          </a:solidFill>
                        </a:rPr>
                        <a:t>Emri</a:t>
                      </a:r>
                      <a:r>
                        <a:rPr lang="en-US" sz="1800" dirty="0" smtClean="0">
                          <a:solidFill>
                            <a:schemeClr val="tx1"/>
                          </a:solidFill>
                        </a:rPr>
                        <a:t> </a:t>
                      </a:r>
                      <a:r>
                        <a:rPr lang="en-US" sz="1800" dirty="0" err="1" smtClean="0">
                          <a:solidFill>
                            <a:schemeClr val="tx1"/>
                          </a:solidFill>
                        </a:rPr>
                        <a:t>i</a:t>
                      </a:r>
                      <a:r>
                        <a:rPr lang="en-US" sz="1800" dirty="0" smtClean="0">
                          <a:solidFill>
                            <a:schemeClr val="tx1"/>
                          </a:solidFill>
                        </a:rPr>
                        <a:t> </a:t>
                      </a:r>
                      <a:r>
                        <a:rPr lang="en-US" sz="1800" dirty="0" err="1" smtClean="0">
                          <a:solidFill>
                            <a:schemeClr val="tx1"/>
                          </a:solidFill>
                        </a:rPr>
                        <a:t>shkollës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err="1" smtClean="0">
                          <a:solidFill>
                            <a:schemeClr val="tx1"/>
                          </a:solidFill>
                        </a:rPr>
                        <a:t>Renditja</a:t>
                      </a:r>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t>11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"MERSIN DUQI"</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8</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"KLLOJKË"</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9</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"FETI VOGLI"</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9</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"IBRAHIM  HASMEMA"</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10</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t>15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"SHABAN SHESHORI"</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11</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16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"VAJDIN  LAMAJ"</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12</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t>17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"16 SHTATORI"</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13</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t>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"YMER  LALA"</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14</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3124965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7933182" cy="553998"/>
          </a:xfrm>
        </p:spPr>
        <p:txBody>
          <a:bodyPr/>
          <a:lstStyle/>
          <a:p>
            <a:r>
              <a:rPr lang="en-US" sz="3600" b="1" dirty="0">
                <a:latin typeface="Times New Roman" panose="02020603050405020304" pitchFamily="18" charset="0"/>
                <a:cs typeface="Times New Roman" panose="02020603050405020304" pitchFamily="18" charset="0"/>
              </a:rPr>
              <a:t>Karta e </a:t>
            </a:r>
            <a:r>
              <a:rPr lang="en-US" sz="3600" b="1" dirty="0" err="1">
                <a:latin typeface="Times New Roman" panose="02020603050405020304" pitchFamily="18" charset="0"/>
                <a:cs typeface="Times New Roman" panose="02020603050405020304" pitchFamily="18" charset="0"/>
              </a:rPr>
              <a:t>performancës</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shkollës</a:t>
            </a:r>
            <a:endParaRPr lang="en-US" sz="3600" dirty="0"/>
          </a:p>
        </p:txBody>
      </p:sp>
      <p:sp>
        <p:nvSpPr>
          <p:cNvPr id="3" name="Rectangle 2"/>
          <p:cNvSpPr/>
          <p:nvPr/>
        </p:nvSpPr>
        <p:spPr>
          <a:xfrm>
            <a:off x="838200" y="1293167"/>
            <a:ext cx="5519460" cy="461665"/>
          </a:xfrm>
          <a:prstGeom prst="rect">
            <a:avLst/>
          </a:prstGeom>
        </p:spPr>
        <p:txBody>
          <a:bodyPr wrap="none">
            <a:spAutoFit/>
          </a:bodyPr>
          <a:lstStyle/>
          <a:p>
            <a:pPr lvl="0"/>
            <a:r>
              <a:rPr lang="en-US" sz="2400" u="sng" dirty="0" smtClean="0">
                <a:solidFill>
                  <a:prstClr val="black"/>
                </a:solidFill>
                <a:latin typeface="Times New Roman"/>
                <a:ea typeface="Calibri"/>
              </a:rPr>
              <a:t>II. </a:t>
            </a:r>
            <a:r>
              <a:rPr lang="en-US" sz="2400" u="sng" dirty="0" err="1">
                <a:solidFill>
                  <a:prstClr val="black"/>
                </a:solidFill>
                <a:latin typeface="Times New Roman"/>
                <a:ea typeface="Calibri"/>
              </a:rPr>
              <a:t>Rankimi</a:t>
            </a:r>
            <a:r>
              <a:rPr lang="en-US" sz="2400" u="sng" dirty="0">
                <a:solidFill>
                  <a:prstClr val="black"/>
                </a:solidFill>
                <a:latin typeface="Times New Roman"/>
                <a:ea typeface="Calibri"/>
              </a:rPr>
              <a:t>  </a:t>
            </a:r>
            <a:r>
              <a:rPr lang="en-US" sz="2400" u="sng" dirty="0" err="1">
                <a:solidFill>
                  <a:prstClr val="black"/>
                </a:solidFill>
                <a:latin typeface="Times New Roman"/>
                <a:ea typeface="Calibri"/>
              </a:rPr>
              <a:t>i</a:t>
            </a:r>
            <a:r>
              <a:rPr lang="en-US" sz="2400" u="sng" dirty="0">
                <a:solidFill>
                  <a:prstClr val="black"/>
                </a:solidFill>
                <a:latin typeface="Times New Roman"/>
                <a:ea typeface="Calibri"/>
              </a:rPr>
              <a:t> </a:t>
            </a:r>
            <a:r>
              <a:rPr lang="en-US" sz="2400" u="sng" dirty="0" err="1">
                <a:solidFill>
                  <a:prstClr val="black"/>
                </a:solidFill>
                <a:latin typeface="Times New Roman"/>
                <a:ea typeface="Calibri"/>
              </a:rPr>
              <a:t>shkollave</a:t>
            </a:r>
            <a:r>
              <a:rPr lang="en-US" sz="2400" u="sng" dirty="0">
                <a:solidFill>
                  <a:prstClr val="black"/>
                </a:solidFill>
                <a:latin typeface="Times New Roman"/>
                <a:ea typeface="Calibri"/>
              </a:rPr>
              <a:t> </a:t>
            </a:r>
            <a:r>
              <a:rPr lang="en-US" sz="2400" u="sng" dirty="0" smtClean="0">
                <a:solidFill>
                  <a:prstClr val="black"/>
                </a:solidFill>
                <a:latin typeface="Times New Roman"/>
                <a:ea typeface="Calibri"/>
              </a:rPr>
              <a:t>9-vjeçare (</a:t>
            </a:r>
            <a:r>
              <a:rPr lang="en-US" sz="2400" u="sng" dirty="0" err="1" smtClean="0">
                <a:solidFill>
                  <a:prstClr val="black"/>
                </a:solidFill>
                <a:latin typeface="Times New Roman"/>
                <a:ea typeface="Calibri"/>
              </a:rPr>
              <a:t>publike</a:t>
            </a:r>
            <a:r>
              <a:rPr lang="en-US" sz="2400" u="sng" dirty="0" smtClean="0">
                <a:solidFill>
                  <a:prstClr val="black"/>
                </a:solidFill>
                <a:latin typeface="Times New Roman"/>
                <a:ea typeface="Calibri"/>
              </a:rPr>
              <a:t>)</a:t>
            </a:r>
            <a:endParaRPr lang="en-US" sz="24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44172912"/>
              </p:ext>
            </p:extLst>
          </p:nvPr>
        </p:nvGraphicFramePr>
        <p:xfrm>
          <a:off x="838200" y="1905000"/>
          <a:ext cx="5130800" cy="4079240"/>
        </p:xfrm>
        <a:graphic>
          <a:graphicData uri="http://schemas.openxmlformats.org/drawingml/2006/table">
            <a:tbl>
              <a:tblPr firstRow="1" bandRow="1">
                <a:tableStyleId>{5C22544A-7EE6-4342-B048-85BDC9FD1C3A}</a:tableStyleId>
              </a:tblPr>
              <a:tblGrid>
                <a:gridCol w="446070"/>
                <a:gridCol w="3465530"/>
                <a:gridCol w="1219200"/>
              </a:tblGrid>
              <a:tr h="370840">
                <a:tc>
                  <a:txBody>
                    <a:bodyPr/>
                    <a:lstStyle/>
                    <a:p>
                      <a:pPr algn="ctr"/>
                      <a:r>
                        <a:rPr lang="en-US" dirty="0" smtClean="0">
                          <a:solidFill>
                            <a:schemeClr val="tx1"/>
                          </a:solidFill>
                        </a:rPr>
                        <a:t>Nr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err="1" smtClean="0">
                          <a:solidFill>
                            <a:schemeClr val="tx1"/>
                          </a:solidFill>
                        </a:rPr>
                        <a:t>Emri</a:t>
                      </a:r>
                      <a:r>
                        <a:rPr lang="en-US" dirty="0" smtClean="0">
                          <a:solidFill>
                            <a:schemeClr val="tx1"/>
                          </a:solidFill>
                        </a:rPr>
                        <a:t> </a:t>
                      </a:r>
                      <a:r>
                        <a:rPr lang="en-US" dirty="0" err="1" smtClean="0">
                          <a:solidFill>
                            <a:schemeClr val="tx1"/>
                          </a:solidFill>
                        </a:rPr>
                        <a:t>i</a:t>
                      </a:r>
                      <a:r>
                        <a:rPr lang="en-US" dirty="0" smtClean="0">
                          <a:solidFill>
                            <a:schemeClr val="tx1"/>
                          </a:solidFill>
                        </a:rPr>
                        <a:t> </a:t>
                      </a:r>
                      <a:r>
                        <a:rPr lang="en-US" dirty="0" err="1" smtClean="0">
                          <a:solidFill>
                            <a:schemeClr val="tx1"/>
                          </a:solidFill>
                        </a:rPr>
                        <a:t>shkollës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err="1" smtClean="0">
                          <a:solidFill>
                            <a:schemeClr val="tx1"/>
                          </a:solidFill>
                        </a:rPr>
                        <a:t>Renditja</a:t>
                      </a:r>
                      <a:r>
                        <a:rPr lang="en-US" dirty="0" smtClean="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sz="1600" dirty="0" smtClean="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VAQARR</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1</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smtClean="0">
                          <a:solidFill>
                            <a:srgbClr val="000000"/>
                          </a:solidFill>
                          <a:effectLst/>
                          <a:latin typeface="Times New Roman"/>
                          <a:ea typeface="Times New Roman"/>
                          <a:cs typeface="Times New Roman"/>
                        </a:rPr>
                        <a:t>LUNDËR</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2</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ZALL-BASTAR</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3</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4</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smtClean="0">
                          <a:solidFill>
                            <a:srgbClr val="000000"/>
                          </a:solidFill>
                          <a:effectLst/>
                          <a:latin typeface="Times New Roman"/>
                          <a:ea typeface="Times New Roman"/>
                          <a:cs typeface="Times New Roman"/>
                        </a:rPr>
                        <a:t>FARKË  </a:t>
                      </a:r>
                      <a:r>
                        <a:rPr lang="en-US" sz="1800" b="0" dirty="0">
                          <a:solidFill>
                            <a:srgbClr val="000000"/>
                          </a:solidFill>
                          <a:effectLst/>
                          <a:latin typeface="Times New Roman"/>
                          <a:ea typeface="Times New Roman"/>
                          <a:cs typeface="Times New Roman"/>
                        </a:rPr>
                        <a:t>E  VOGEL</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5</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LAGJE E RE</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5</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6</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MARIKAJ </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5</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7</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YRSHEK </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6</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8</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MUÇAJ</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7</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9</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800" b="0">
                          <a:solidFill>
                            <a:srgbClr val="000000"/>
                          </a:solidFill>
                          <a:effectLst/>
                          <a:latin typeface="Times New Roman"/>
                          <a:ea typeface="Times New Roman"/>
                          <a:cs typeface="Times New Roman"/>
                        </a:rPr>
                        <a:t>KASHAR </a:t>
                      </a:r>
                      <a:r>
                        <a:rPr lang="en-US" sz="1800" b="0" smtClean="0">
                          <a:solidFill>
                            <a:srgbClr val="000000"/>
                          </a:solidFill>
                          <a:effectLst/>
                          <a:latin typeface="Times New Roman"/>
                          <a:ea typeface="Times New Roman"/>
                          <a:cs typeface="Times New Roman"/>
                        </a:rPr>
                        <a:t>KODËR</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8</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US" sz="1600" dirty="0" smtClean="0">
                          <a:latin typeface="Times New Roman" panose="02020603050405020304" pitchFamily="18" charset="0"/>
                          <a:cs typeface="Times New Roman" panose="02020603050405020304" pitchFamily="18" charset="0"/>
                        </a:rPr>
                        <a:t>10</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1800" b="0" dirty="0">
                          <a:solidFill>
                            <a:srgbClr val="000000"/>
                          </a:solidFill>
                          <a:effectLst/>
                          <a:latin typeface="Times New Roman"/>
                          <a:ea typeface="Times New Roman"/>
                          <a:cs typeface="Times New Roman"/>
                        </a:rPr>
                        <a:t>MËZES   </a:t>
                      </a:r>
                      <a:r>
                        <a:rPr lang="en-US" sz="1800" b="0" dirty="0" smtClean="0">
                          <a:solidFill>
                            <a:srgbClr val="000000"/>
                          </a:solidFill>
                          <a:effectLst/>
                          <a:latin typeface="Times New Roman"/>
                          <a:ea typeface="Times New Roman"/>
                          <a:cs typeface="Times New Roman"/>
                        </a:rPr>
                        <a:t>FUSHË</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9</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292981"/>
              </p:ext>
            </p:extLst>
          </p:nvPr>
        </p:nvGraphicFramePr>
        <p:xfrm>
          <a:off x="6357660" y="1775867"/>
          <a:ext cx="5130800" cy="4450080"/>
        </p:xfrm>
        <a:graphic>
          <a:graphicData uri="http://schemas.openxmlformats.org/drawingml/2006/table">
            <a:tbl>
              <a:tblPr firstRow="1" bandRow="1">
                <a:tableStyleId>{5C22544A-7EE6-4342-B048-85BDC9FD1C3A}</a:tableStyleId>
              </a:tblPr>
              <a:tblGrid>
                <a:gridCol w="457200"/>
                <a:gridCol w="3454400"/>
                <a:gridCol w="1219200"/>
              </a:tblGrid>
              <a:tr h="370840">
                <a:tc>
                  <a:txBody>
                    <a:bodyPr/>
                    <a:lstStyle/>
                    <a:p>
                      <a:pPr algn="ctr"/>
                      <a:r>
                        <a:rPr lang="en-US" sz="1800" dirty="0" smtClean="0">
                          <a:solidFill>
                            <a:schemeClr val="tx1"/>
                          </a:solidFill>
                        </a:rPr>
                        <a:t>Nr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err="1" smtClean="0">
                          <a:solidFill>
                            <a:schemeClr val="tx1"/>
                          </a:solidFill>
                        </a:rPr>
                        <a:t>Emri</a:t>
                      </a:r>
                      <a:r>
                        <a:rPr lang="en-US" sz="1800" dirty="0" smtClean="0">
                          <a:solidFill>
                            <a:schemeClr val="tx1"/>
                          </a:solidFill>
                        </a:rPr>
                        <a:t> </a:t>
                      </a:r>
                      <a:r>
                        <a:rPr lang="en-US" sz="1800" dirty="0" err="1" smtClean="0">
                          <a:solidFill>
                            <a:schemeClr val="tx1"/>
                          </a:solidFill>
                        </a:rPr>
                        <a:t>i</a:t>
                      </a:r>
                      <a:r>
                        <a:rPr lang="en-US" sz="1800" dirty="0" smtClean="0">
                          <a:solidFill>
                            <a:schemeClr val="tx1"/>
                          </a:solidFill>
                        </a:rPr>
                        <a:t> </a:t>
                      </a:r>
                      <a:r>
                        <a:rPr lang="en-US" sz="1800" dirty="0" err="1" smtClean="0">
                          <a:solidFill>
                            <a:schemeClr val="tx1"/>
                          </a:solidFill>
                        </a:rPr>
                        <a:t>shkollës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err="1" smtClean="0">
                          <a:solidFill>
                            <a:schemeClr val="tx1"/>
                          </a:solidFill>
                        </a:rPr>
                        <a:t>Renditja</a:t>
                      </a:r>
                      <a:r>
                        <a:rPr lang="en-US" sz="180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marL="0" marR="0" algn="ctr">
                        <a:lnSpc>
                          <a:spcPct val="115000"/>
                        </a:lnSpc>
                        <a:spcBef>
                          <a:spcPts val="0"/>
                        </a:spcBef>
                        <a:spcAft>
                          <a:spcPts val="0"/>
                        </a:spcAft>
                      </a:pPr>
                      <a:r>
                        <a:rPr lang="en-US" sz="1600" b="0" dirty="0" smtClean="0">
                          <a:effectLst/>
                          <a:latin typeface="Calibri"/>
                          <a:ea typeface="Calibri"/>
                          <a:cs typeface="Times New Roman"/>
                        </a:rPr>
                        <a:t>…..</a:t>
                      </a:r>
                      <a:endParaRPr lang="en-US" sz="16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dirty="0" smtClean="0">
                          <a:effectLst/>
                          <a:latin typeface="Calibri"/>
                          <a:ea typeface="Calibri"/>
                          <a:cs typeface="Times New Roman"/>
                        </a:rPr>
                        <a:t>……………</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52</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l">
                        <a:lnSpc>
                          <a:spcPct val="115000"/>
                        </a:lnSpc>
                        <a:spcBef>
                          <a:spcPts val="0"/>
                        </a:spcBef>
                        <a:spcAft>
                          <a:spcPts val="0"/>
                        </a:spcAft>
                      </a:pPr>
                      <a:r>
                        <a:rPr lang="en-US" sz="1800" b="0" dirty="0" smtClean="0">
                          <a:solidFill>
                            <a:srgbClr val="000000"/>
                          </a:solidFill>
                          <a:effectLst/>
                          <a:latin typeface="Times New Roman"/>
                          <a:ea typeface="Times New Roman"/>
                          <a:cs typeface="Times New Roman"/>
                        </a:rPr>
                        <a:t>YZBERISHT</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39</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53</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b="0">
                          <a:solidFill>
                            <a:srgbClr val="000000"/>
                          </a:solidFill>
                          <a:effectLst/>
                          <a:latin typeface="Times New Roman"/>
                          <a:ea typeface="Times New Roman"/>
                          <a:cs typeface="Times New Roman"/>
                        </a:rPr>
                        <a:t>SURREL</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40</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54</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l">
                        <a:lnSpc>
                          <a:spcPct val="115000"/>
                        </a:lnSpc>
                        <a:spcBef>
                          <a:spcPts val="0"/>
                        </a:spcBef>
                        <a:spcAft>
                          <a:spcPts val="0"/>
                        </a:spcAft>
                      </a:pPr>
                      <a:r>
                        <a:rPr lang="en-US" sz="1800" b="0" dirty="0" smtClean="0">
                          <a:solidFill>
                            <a:srgbClr val="000000"/>
                          </a:solidFill>
                          <a:effectLst/>
                          <a:latin typeface="Times New Roman"/>
                          <a:ea typeface="Times New Roman"/>
                          <a:cs typeface="Times New Roman"/>
                        </a:rPr>
                        <a:t>PRISKË</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41</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55</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b="0">
                          <a:solidFill>
                            <a:srgbClr val="000000"/>
                          </a:solidFill>
                          <a:effectLst/>
                          <a:latin typeface="Times New Roman"/>
                          <a:ea typeface="Times New Roman"/>
                          <a:cs typeface="Times New Roman"/>
                        </a:rPr>
                        <a:t>MUSHQETA</a:t>
                      </a:r>
                      <a:endParaRPr lang="en-US" sz="1800" b="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42</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56</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l">
                        <a:lnSpc>
                          <a:spcPct val="115000"/>
                        </a:lnSpc>
                        <a:spcBef>
                          <a:spcPts val="0"/>
                        </a:spcBef>
                        <a:spcAft>
                          <a:spcPts val="0"/>
                        </a:spcAft>
                      </a:pPr>
                      <a:r>
                        <a:rPr lang="en-US" sz="1800" b="0" dirty="0" smtClean="0">
                          <a:solidFill>
                            <a:srgbClr val="000000"/>
                          </a:solidFill>
                          <a:effectLst/>
                          <a:latin typeface="Times New Roman"/>
                          <a:ea typeface="Times New Roman"/>
                          <a:cs typeface="Times New Roman"/>
                        </a:rPr>
                        <a:t>FARKË  </a:t>
                      </a:r>
                      <a:r>
                        <a:rPr lang="en-US" sz="1800" b="0" dirty="0">
                          <a:solidFill>
                            <a:srgbClr val="000000"/>
                          </a:solidFill>
                          <a:effectLst/>
                          <a:latin typeface="Times New Roman"/>
                          <a:ea typeface="Times New Roman"/>
                          <a:cs typeface="Times New Roman"/>
                        </a:rPr>
                        <a:t>E MADHE</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43</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57</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b="0" dirty="0">
                          <a:solidFill>
                            <a:srgbClr val="000000"/>
                          </a:solidFill>
                          <a:effectLst/>
                          <a:latin typeface="Times New Roman"/>
                          <a:ea typeface="Times New Roman"/>
                          <a:cs typeface="Times New Roman"/>
                        </a:rPr>
                        <a:t>AHMETAQ</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44</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58</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l">
                        <a:lnSpc>
                          <a:spcPct val="115000"/>
                        </a:lnSpc>
                        <a:spcBef>
                          <a:spcPts val="0"/>
                        </a:spcBef>
                        <a:spcAft>
                          <a:spcPts val="0"/>
                        </a:spcAft>
                      </a:pPr>
                      <a:r>
                        <a:rPr lang="en-US" sz="1800" b="0" dirty="0">
                          <a:solidFill>
                            <a:srgbClr val="000000"/>
                          </a:solidFill>
                          <a:effectLst/>
                          <a:latin typeface="Times New Roman"/>
                          <a:ea typeface="Times New Roman"/>
                          <a:cs typeface="Times New Roman"/>
                        </a:rPr>
                        <a:t>BASTAR  </a:t>
                      </a:r>
                      <a:r>
                        <a:rPr lang="en-US" sz="1800" b="0" dirty="0" smtClean="0">
                          <a:solidFill>
                            <a:srgbClr val="000000"/>
                          </a:solidFill>
                          <a:effectLst/>
                          <a:latin typeface="Times New Roman"/>
                          <a:ea typeface="Times New Roman"/>
                          <a:cs typeface="Times New Roman"/>
                        </a:rPr>
                        <a:t>MESËM</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44</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59</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b="0" dirty="0">
                          <a:solidFill>
                            <a:srgbClr val="000000"/>
                          </a:solidFill>
                          <a:effectLst/>
                          <a:latin typeface="Times New Roman"/>
                          <a:ea typeface="Times New Roman"/>
                          <a:cs typeface="Times New Roman"/>
                        </a:rPr>
                        <a:t>KASHAR   </a:t>
                      </a:r>
                      <a:r>
                        <a:rPr lang="en-US" sz="1800" b="0" dirty="0" smtClean="0">
                          <a:solidFill>
                            <a:srgbClr val="000000"/>
                          </a:solidFill>
                          <a:effectLst/>
                          <a:latin typeface="Times New Roman"/>
                          <a:ea typeface="Times New Roman"/>
                          <a:cs typeface="Times New Roman"/>
                        </a:rPr>
                        <a:t>QENDËR</a:t>
                      </a:r>
                      <a:r>
                        <a:rPr lang="en-US" sz="1800" b="0" dirty="0">
                          <a:solidFill>
                            <a:srgbClr val="000000"/>
                          </a:solidFill>
                          <a:effectLst/>
                          <a:latin typeface="Times New Roman"/>
                          <a:ea typeface="Times New Roman"/>
                          <a:cs typeface="Times New Roman"/>
                        </a:rPr>
                        <a:t>.</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45</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60</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l">
                        <a:lnSpc>
                          <a:spcPct val="115000"/>
                        </a:lnSpc>
                        <a:spcBef>
                          <a:spcPts val="0"/>
                        </a:spcBef>
                        <a:spcAft>
                          <a:spcPts val="0"/>
                        </a:spcAft>
                      </a:pPr>
                      <a:r>
                        <a:rPr lang="en-US" sz="1800" b="0" dirty="0" smtClean="0">
                          <a:solidFill>
                            <a:srgbClr val="000000"/>
                          </a:solidFill>
                          <a:effectLst/>
                          <a:latin typeface="Times New Roman"/>
                          <a:ea typeface="Times New Roman"/>
                          <a:cs typeface="Times New Roman"/>
                        </a:rPr>
                        <a:t>SHKALLË</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46</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marL="0" marR="0" algn="ctr">
                        <a:lnSpc>
                          <a:spcPct val="115000"/>
                        </a:lnSpc>
                        <a:spcBef>
                          <a:spcPts val="0"/>
                        </a:spcBef>
                        <a:spcAft>
                          <a:spcPts val="0"/>
                        </a:spcAft>
                      </a:pPr>
                      <a:r>
                        <a:rPr lang="en-US" sz="1600" b="0" dirty="0">
                          <a:solidFill>
                            <a:srgbClr val="000000"/>
                          </a:solidFill>
                          <a:effectLst/>
                          <a:latin typeface="Times New Roman"/>
                          <a:ea typeface="Times New Roman"/>
                          <a:cs typeface="Times New Roman"/>
                        </a:rPr>
                        <a:t>61</a:t>
                      </a:r>
                      <a:endParaRPr lang="en-US" sz="1600" b="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b="0" dirty="0" smtClean="0">
                          <a:solidFill>
                            <a:srgbClr val="000000"/>
                          </a:solidFill>
                          <a:effectLst/>
                          <a:latin typeface="Times New Roman"/>
                          <a:ea typeface="Times New Roman"/>
                          <a:cs typeface="Times New Roman"/>
                        </a:rPr>
                        <a:t>PEZË </a:t>
                      </a:r>
                      <a:r>
                        <a:rPr lang="en-US" sz="1800" b="0" dirty="0">
                          <a:solidFill>
                            <a:srgbClr val="000000"/>
                          </a:solidFill>
                          <a:effectLst/>
                          <a:latin typeface="Times New Roman"/>
                          <a:ea typeface="Times New Roman"/>
                          <a:cs typeface="Times New Roman"/>
                        </a:rPr>
                        <a:t>E MADHE</a:t>
                      </a:r>
                      <a:endParaRPr lang="en-US" sz="18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2000" b="1" dirty="0">
                          <a:solidFill>
                            <a:srgbClr val="FF0000"/>
                          </a:solidFill>
                          <a:effectLst/>
                          <a:latin typeface="Times New Roman"/>
                          <a:ea typeface="Times New Roman"/>
                          <a:cs typeface="Times New Roman"/>
                        </a:rPr>
                        <a:t>47</a:t>
                      </a:r>
                      <a:endParaRPr lang="en-US" sz="20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586355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9677400" cy="553998"/>
          </a:xfrm>
        </p:spPr>
        <p:txBody>
          <a:bodyPr/>
          <a:lstStyle/>
          <a:p>
            <a:pPr algn="ctr"/>
            <a:r>
              <a:rPr lang="en-US" sz="3600" b="1" dirty="0" err="1" smtClean="0">
                <a:latin typeface="Times New Roman" panose="02020603050405020304" pitchFamily="18" charset="0"/>
                <a:cs typeface="Times New Roman" panose="02020603050405020304" pitchFamily="18" charset="0"/>
              </a:rPr>
              <a:t>Detyra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për</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përmirësimin</a:t>
            </a:r>
            <a:r>
              <a:rPr lang="en-US" sz="3600" b="1" dirty="0" smtClean="0">
                <a:latin typeface="Times New Roman" panose="02020603050405020304" pitchFamily="18" charset="0"/>
                <a:cs typeface="Times New Roman" panose="02020603050405020304" pitchFamily="18" charset="0"/>
              </a:rPr>
              <a:t> e </a:t>
            </a:r>
            <a:r>
              <a:rPr lang="en-US" sz="3600" b="1" dirty="0" err="1" smtClean="0">
                <a:latin typeface="Times New Roman" panose="02020603050405020304" pitchFamily="18" charset="0"/>
                <a:cs typeface="Times New Roman" panose="02020603050405020304" pitchFamily="18" charset="0"/>
              </a:rPr>
              <a:t>veprimtarisë</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së</a:t>
            </a:r>
            <a:r>
              <a:rPr lang="en-US" sz="3600" b="1" dirty="0" smtClean="0">
                <a:latin typeface="Times New Roman" panose="02020603050405020304" pitchFamily="18" charset="0"/>
                <a:cs typeface="Times New Roman" panose="02020603050405020304" pitchFamily="18" charset="0"/>
              </a:rPr>
              <a:t> SKC</a:t>
            </a:r>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94657" y="1371600"/>
            <a:ext cx="10591800" cy="4936736"/>
          </a:xfrm>
          <a:prstGeom prst="rect">
            <a:avLst/>
          </a:prstGeom>
        </p:spPr>
        <p:txBody>
          <a:bodyPr wrap="square">
            <a:spAutoFit/>
          </a:bodyPr>
          <a:lstStyle/>
          <a:p>
            <a:pPr>
              <a:lnSpc>
                <a:spcPct val="115000"/>
              </a:lnSpc>
              <a:spcAft>
                <a:spcPts val="1000"/>
              </a:spcAft>
            </a:pPr>
            <a:r>
              <a:rPr lang="pl-PL" dirty="0">
                <a:solidFill>
                  <a:srgbClr val="000000"/>
                </a:solidFill>
                <a:latin typeface="Times New Roman"/>
                <a:ea typeface="Calibri"/>
                <a:cs typeface="Times New Roman"/>
              </a:rPr>
              <a:t>Sektori i Kurrikulës dhe Cilësisë gjatë këtij viti shkollor do të përqëndrojë punën dhe do të hartojë platforma konkrete  për zhvillimin e kualifikimit   profesional të mësuesve. Puna e  sektorit  do të konsistojë në zgjidhjen  e problemeve në kushtet konkrete të secilës shkollë.  </a:t>
            </a:r>
            <a:endParaRPr lang="en-US" dirty="0" smtClean="0">
              <a:solidFill>
                <a:srgbClr val="000000"/>
              </a:solidFill>
              <a:latin typeface="Times New Roman"/>
              <a:ea typeface="Calibri"/>
              <a:cs typeface="Times New Roman"/>
            </a:endParaRPr>
          </a:p>
          <a:p>
            <a:pPr>
              <a:lnSpc>
                <a:spcPct val="115000"/>
              </a:lnSpc>
              <a:spcAft>
                <a:spcPts val="1000"/>
              </a:spcAft>
            </a:pPr>
            <a:r>
              <a:rPr lang="pl-PL" dirty="0" smtClean="0">
                <a:solidFill>
                  <a:srgbClr val="000000"/>
                </a:solidFill>
                <a:latin typeface="Times New Roman"/>
                <a:ea typeface="Calibri"/>
                <a:cs typeface="Times New Roman"/>
              </a:rPr>
              <a:t>Për </a:t>
            </a:r>
            <a:r>
              <a:rPr lang="pl-PL" dirty="0">
                <a:solidFill>
                  <a:srgbClr val="000000"/>
                </a:solidFill>
                <a:latin typeface="Times New Roman"/>
                <a:ea typeface="Calibri"/>
                <a:cs typeface="Times New Roman"/>
              </a:rPr>
              <a:t>këtë do të punohet për përzgjedhjen e mësuesve më me përvojë që do të shërbejnë  si burim  kryesor për organizimin e drejtimin e  veprimtarive trajnuese në nivel zone, cikli, profilesh dhe në nivel DAR. Po në zbatim të Udhëzimeve të MASH, Sektori i Kurrikulës dhe Cilësisë do të planifikoj  dhe realizoj trajnime në nivel zonash në të gjitha ciklet duke filluar nga arsimi parashkollor dhe deri tek ai i mesëm. </a:t>
            </a:r>
            <a:endParaRPr lang="en-US" dirty="0" smtClean="0">
              <a:solidFill>
                <a:srgbClr val="000000"/>
              </a:solidFill>
              <a:latin typeface="Times New Roman"/>
              <a:ea typeface="Calibri"/>
              <a:cs typeface="Times New Roman"/>
            </a:endParaRPr>
          </a:p>
          <a:p>
            <a:pPr>
              <a:lnSpc>
                <a:spcPct val="115000"/>
              </a:lnSpc>
              <a:spcAft>
                <a:spcPts val="1000"/>
              </a:spcAft>
            </a:pPr>
            <a:r>
              <a:rPr lang="pl-PL" dirty="0" smtClean="0">
                <a:solidFill>
                  <a:srgbClr val="000000"/>
                </a:solidFill>
                <a:latin typeface="Times New Roman"/>
                <a:ea typeface="Calibri"/>
                <a:cs typeface="Times New Roman"/>
              </a:rPr>
              <a:t>Nisur </a:t>
            </a:r>
            <a:r>
              <a:rPr lang="pl-PL" dirty="0">
                <a:solidFill>
                  <a:srgbClr val="000000"/>
                </a:solidFill>
                <a:latin typeface="Times New Roman"/>
                <a:ea typeface="Calibri"/>
                <a:cs typeface="Times New Roman"/>
              </a:rPr>
              <a:t>nga rezultatet e vitit të kaluar në këtë vit mësimor do të synohet në konsolidimin e praktikave të mësimdhënies me në qëndër fëmijët</a:t>
            </a:r>
            <a:r>
              <a:rPr lang="pl-PL" dirty="0" smtClean="0">
                <a:solidFill>
                  <a:srgbClr val="000000"/>
                </a:solidFill>
                <a:latin typeface="Times New Roman"/>
                <a:ea typeface="Calibri"/>
                <a:cs typeface="Times New Roman"/>
              </a:rPr>
              <a:t>.</a:t>
            </a:r>
            <a:r>
              <a:rPr lang="en-US" dirty="0" smtClean="0">
                <a:solidFill>
                  <a:srgbClr val="000000"/>
                </a:solidFill>
                <a:latin typeface="Times New Roman"/>
                <a:ea typeface="Calibri"/>
                <a:cs typeface="Times New Roman"/>
              </a:rPr>
              <a:t> </a:t>
            </a:r>
            <a:r>
              <a:rPr lang="pl-PL" dirty="0" smtClean="0">
                <a:solidFill>
                  <a:srgbClr val="000000"/>
                </a:solidFill>
                <a:latin typeface="Times New Roman"/>
                <a:ea typeface="Calibri"/>
                <a:cs typeface="Times New Roman"/>
              </a:rPr>
              <a:t>Me </a:t>
            </a:r>
            <a:r>
              <a:rPr lang="pl-PL" dirty="0">
                <a:solidFill>
                  <a:srgbClr val="000000"/>
                </a:solidFill>
                <a:latin typeface="Times New Roman"/>
                <a:ea typeface="Calibri"/>
                <a:cs typeface="Times New Roman"/>
              </a:rPr>
              <a:t>përparësi do të ndiqet përmirësimi i nivelit dhe i cilësisë së mësimdhënies  të kuadrit drejtues e mësimdhënës në disa zona të thella, si </a:t>
            </a:r>
            <a:r>
              <a:rPr lang="pl-PL" dirty="0" smtClean="0">
                <a:solidFill>
                  <a:srgbClr val="000000"/>
                </a:solidFill>
                <a:latin typeface="Times New Roman"/>
                <a:ea typeface="Calibri"/>
                <a:cs typeface="Times New Roman"/>
              </a:rPr>
              <a:t>Vrap,</a:t>
            </a:r>
            <a:r>
              <a:rPr lang="en-US" dirty="0" smtClean="0">
                <a:solidFill>
                  <a:srgbClr val="000000"/>
                </a:solidFill>
                <a:latin typeface="Times New Roman"/>
                <a:ea typeface="Calibri"/>
                <a:cs typeface="Times New Roman"/>
              </a:rPr>
              <a:t> </a:t>
            </a:r>
            <a:r>
              <a:rPr lang="pl-PL" dirty="0" smtClean="0">
                <a:solidFill>
                  <a:srgbClr val="000000"/>
                </a:solidFill>
                <a:latin typeface="Times New Roman"/>
                <a:ea typeface="Calibri"/>
                <a:cs typeface="Times New Roman"/>
              </a:rPr>
              <a:t>Kllojkë </a:t>
            </a:r>
            <a:r>
              <a:rPr lang="pl-PL" dirty="0">
                <a:solidFill>
                  <a:srgbClr val="000000"/>
                </a:solidFill>
                <a:latin typeface="Times New Roman"/>
                <a:ea typeface="Calibri"/>
                <a:cs typeface="Times New Roman"/>
              </a:rPr>
              <a:t>,Shëngjergj, Zall – </a:t>
            </a:r>
            <a:r>
              <a:rPr lang="pl-PL" dirty="0" smtClean="0">
                <a:solidFill>
                  <a:srgbClr val="000000"/>
                </a:solidFill>
                <a:latin typeface="Times New Roman"/>
                <a:ea typeface="Calibri"/>
                <a:cs typeface="Times New Roman"/>
              </a:rPr>
              <a:t>Bastar</a:t>
            </a:r>
            <a:r>
              <a:rPr lang="en-US" dirty="0">
                <a:solidFill>
                  <a:srgbClr val="000000"/>
                </a:solidFill>
                <a:latin typeface="Times New Roman"/>
                <a:ea typeface="Calibri"/>
                <a:cs typeface="Times New Roman"/>
              </a:rPr>
              <a:t>.</a:t>
            </a:r>
            <a:endParaRPr lang="en-US" dirty="0" smtClean="0">
              <a:solidFill>
                <a:srgbClr val="000000"/>
              </a:solidFill>
              <a:latin typeface="Times New Roman"/>
              <a:ea typeface="Calibri"/>
              <a:cs typeface="Times New Roman"/>
            </a:endParaRPr>
          </a:p>
          <a:p>
            <a:pPr>
              <a:lnSpc>
                <a:spcPct val="115000"/>
              </a:lnSpc>
              <a:spcAft>
                <a:spcPts val="1000"/>
              </a:spcAft>
            </a:pPr>
            <a:r>
              <a:rPr lang="pl-PL" dirty="0" smtClean="0">
                <a:solidFill>
                  <a:srgbClr val="000000"/>
                </a:solidFill>
                <a:latin typeface="Times New Roman"/>
                <a:ea typeface="Calibri"/>
                <a:cs typeface="Times New Roman"/>
              </a:rPr>
              <a:t>Efektiv </a:t>
            </a:r>
            <a:r>
              <a:rPr lang="pl-PL" dirty="0">
                <a:solidFill>
                  <a:srgbClr val="000000"/>
                </a:solidFill>
                <a:latin typeface="Times New Roman"/>
                <a:ea typeface="Calibri"/>
                <a:cs typeface="Times New Roman"/>
              </a:rPr>
              <a:t>edhe në këtë vit shkollor do të jetë  bashkëpunimi me IZHA-në, AKP, dhe organizma të tjerë të interesuar për problemet e arsimit dhe edukimit në shkolla.Do të bashkëpunohet me  kapacitete të OJF-ve  apo dhe persona  të vecantë (autoritete profesionale) në fusha të caktuara. </a:t>
            </a:r>
            <a:endParaRPr lang="en-US" sz="1600" dirty="0">
              <a:ea typeface="Calibri"/>
              <a:cs typeface="Times New Roman"/>
            </a:endParaRPr>
          </a:p>
        </p:txBody>
      </p:sp>
    </p:spTree>
    <p:extLst>
      <p:ext uri="{BB962C8B-B14F-4D97-AF65-F5344CB8AC3E}">
        <p14:creationId xmlns:p14="http://schemas.microsoft.com/office/powerpoint/2010/main" val="3913954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9201" y="914400"/>
            <a:ext cx="9359646" cy="984885"/>
          </a:xfrm>
          <a:prstGeom prst="rect">
            <a:avLst/>
          </a:prstGeom>
        </p:spPr>
        <p:txBody>
          <a:bodyPr vert="horz" wrap="square" lIns="0" tIns="0" rIns="0" bIns="0" rtlCol="0">
            <a:spAutoFit/>
          </a:bodyPr>
          <a:lstStyle/>
          <a:p>
            <a:pPr algn="ctr">
              <a:lnSpc>
                <a:spcPct val="100000"/>
              </a:lnSpc>
            </a:pPr>
            <a:r>
              <a:rPr sz="3200" b="1" dirty="0">
                <a:solidFill>
                  <a:srgbClr val="001F5F"/>
                </a:solidFill>
                <a:latin typeface="Times New Roman" panose="02020603050405020304" pitchFamily="18" charset="0"/>
                <a:cs typeface="Times New Roman" panose="02020603050405020304" pitchFamily="18" charset="0"/>
              </a:rPr>
              <a:t>In</a:t>
            </a:r>
            <a:r>
              <a:rPr sz="3200" b="1" spc="30" dirty="0">
                <a:solidFill>
                  <a:srgbClr val="001F5F"/>
                </a:solidFill>
                <a:latin typeface="Times New Roman" panose="02020603050405020304" pitchFamily="18" charset="0"/>
                <a:cs typeface="Times New Roman" panose="02020603050405020304" pitchFamily="18" charset="0"/>
              </a:rPr>
              <a:t>f</a:t>
            </a:r>
            <a:r>
              <a:rPr sz="3200" b="1" dirty="0">
                <a:solidFill>
                  <a:srgbClr val="001F5F"/>
                </a:solidFill>
                <a:latin typeface="Times New Roman" panose="02020603050405020304" pitchFamily="18" charset="0"/>
                <a:cs typeface="Times New Roman" panose="02020603050405020304" pitchFamily="18" charset="0"/>
              </a:rPr>
              <a:t>o</a:t>
            </a:r>
            <a:r>
              <a:rPr sz="3200" b="1" spc="125" dirty="0">
                <a:solidFill>
                  <a:srgbClr val="001F5F"/>
                </a:solidFill>
                <a:latin typeface="Times New Roman" panose="02020603050405020304" pitchFamily="18" charset="0"/>
                <a:cs typeface="Times New Roman" panose="02020603050405020304" pitchFamily="18" charset="0"/>
              </a:rPr>
              <a:t>r</a:t>
            </a:r>
            <a:r>
              <a:rPr sz="3200" b="1" dirty="0">
                <a:solidFill>
                  <a:srgbClr val="001F5F"/>
                </a:solidFill>
                <a:latin typeface="Times New Roman" panose="02020603050405020304" pitchFamily="18" charset="0"/>
                <a:cs typeface="Times New Roman" panose="02020603050405020304" pitchFamily="18" charset="0"/>
              </a:rPr>
              <a:t>ma</a:t>
            </a:r>
            <a:r>
              <a:rPr sz="3200" b="1" spc="-10" dirty="0">
                <a:solidFill>
                  <a:srgbClr val="001F5F"/>
                </a:solidFill>
                <a:latin typeface="Times New Roman" panose="02020603050405020304" pitchFamily="18" charset="0"/>
                <a:cs typeface="Times New Roman" panose="02020603050405020304" pitchFamily="18" charset="0"/>
              </a:rPr>
              <a:t>c</a:t>
            </a:r>
            <a:r>
              <a:rPr sz="3200" b="1" spc="-5" dirty="0">
                <a:solidFill>
                  <a:srgbClr val="001F5F"/>
                </a:solidFill>
                <a:latin typeface="Times New Roman" panose="02020603050405020304" pitchFamily="18" charset="0"/>
                <a:cs typeface="Times New Roman" panose="02020603050405020304" pitchFamily="18" charset="0"/>
              </a:rPr>
              <a:t>io</a:t>
            </a:r>
            <a:r>
              <a:rPr sz="3200" b="1" dirty="0">
                <a:solidFill>
                  <a:srgbClr val="001F5F"/>
                </a:solidFill>
                <a:latin typeface="Times New Roman" panose="02020603050405020304" pitchFamily="18" charset="0"/>
                <a:cs typeface="Times New Roman" panose="02020603050405020304" pitchFamily="18" charset="0"/>
              </a:rPr>
              <a:t>n</a:t>
            </a:r>
            <a:r>
              <a:rPr sz="3200" b="1" spc="-55" dirty="0">
                <a:solidFill>
                  <a:srgbClr val="001F5F"/>
                </a:solidFill>
                <a:latin typeface="Times New Roman" panose="02020603050405020304" pitchFamily="18" charset="0"/>
                <a:cs typeface="Times New Roman" panose="02020603050405020304" pitchFamily="18" charset="0"/>
              </a:rPr>
              <a:t> </a:t>
            </a:r>
            <a:r>
              <a:rPr sz="3200" b="1" dirty="0" err="1">
                <a:solidFill>
                  <a:srgbClr val="001F5F"/>
                </a:solidFill>
                <a:latin typeface="Times New Roman" panose="02020603050405020304" pitchFamily="18" charset="0"/>
                <a:cs typeface="Times New Roman" panose="02020603050405020304" pitchFamily="18" charset="0"/>
              </a:rPr>
              <a:t>s</a:t>
            </a:r>
            <a:r>
              <a:rPr sz="3200" b="1" spc="-15" dirty="0" err="1">
                <a:solidFill>
                  <a:srgbClr val="001F5F"/>
                </a:solidFill>
                <a:latin typeface="Times New Roman" panose="02020603050405020304" pitchFamily="18" charset="0"/>
                <a:cs typeface="Times New Roman" panose="02020603050405020304" pitchFamily="18" charset="0"/>
              </a:rPr>
              <a:t>t</a:t>
            </a:r>
            <a:r>
              <a:rPr sz="3200" b="1" dirty="0" err="1">
                <a:solidFill>
                  <a:srgbClr val="001F5F"/>
                </a:solidFill>
                <a:latin typeface="Times New Roman" panose="02020603050405020304" pitchFamily="18" charset="0"/>
                <a:cs typeface="Times New Roman" panose="02020603050405020304" pitchFamily="18" charset="0"/>
              </a:rPr>
              <a:t>ati</a:t>
            </a:r>
            <a:r>
              <a:rPr sz="3200" b="1" spc="-15" dirty="0" err="1">
                <a:solidFill>
                  <a:srgbClr val="001F5F"/>
                </a:solidFill>
                <a:latin typeface="Times New Roman" panose="02020603050405020304" pitchFamily="18" charset="0"/>
                <a:cs typeface="Times New Roman" panose="02020603050405020304" pitchFamily="18" charset="0"/>
              </a:rPr>
              <a:t>s</a:t>
            </a:r>
            <a:r>
              <a:rPr sz="3200" b="1" dirty="0" err="1">
                <a:solidFill>
                  <a:srgbClr val="001F5F"/>
                </a:solidFill>
                <a:latin typeface="Times New Roman" panose="02020603050405020304" pitchFamily="18" charset="0"/>
                <a:cs typeface="Times New Roman" panose="02020603050405020304" pitchFamily="18" charset="0"/>
              </a:rPr>
              <a:t>ti</a:t>
            </a:r>
            <a:r>
              <a:rPr sz="3200" b="1" spc="-75" dirty="0" err="1">
                <a:solidFill>
                  <a:srgbClr val="001F5F"/>
                </a:solidFill>
                <a:latin typeface="Times New Roman" panose="02020603050405020304" pitchFamily="18" charset="0"/>
                <a:cs typeface="Times New Roman" panose="02020603050405020304" pitchFamily="18" charset="0"/>
              </a:rPr>
              <a:t>k</a:t>
            </a:r>
            <a:r>
              <a:rPr sz="3200" b="1" dirty="0" err="1">
                <a:solidFill>
                  <a:srgbClr val="001F5F"/>
                </a:solidFill>
                <a:latin typeface="Times New Roman" panose="02020603050405020304" pitchFamily="18" charset="0"/>
                <a:cs typeface="Times New Roman" panose="02020603050405020304" pitchFamily="18" charset="0"/>
              </a:rPr>
              <a:t>or</a:t>
            </a:r>
            <a:r>
              <a:rPr sz="3200" b="1" spc="10" dirty="0">
                <a:solidFill>
                  <a:srgbClr val="001F5F"/>
                </a:solidFill>
                <a:latin typeface="Times New Roman" panose="02020603050405020304" pitchFamily="18" charset="0"/>
                <a:cs typeface="Times New Roman" panose="02020603050405020304" pitchFamily="18" charset="0"/>
              </a:rPr>
              <a:t> </a:t>
            </a:r>
            <a:r>
              <a:rPr sz="3200" b="1" spc="-5" dirty="0" err="1" smtClean="0">
                <a:solidFill>
                  <a:srgbClr val="001F5F"/>
                </a:solidFill>
                <a:latin typeface="Times New Roman" panose="02020603050405020304" pitchFamily="18" charset="0"/>
                <a:cs typeface="Times New Roman" panose="02020603050405020304" pitchFamily="18" charset="0"/>
              </a:rPr>
              <a:t>p</a:t>
            </a:r>
            <a:r>
              <a:rPr lang="en-US" sz="3200" b="1" spc="-10" dirty="0" err="1" smtClean="0">
                <a:solidFill>
                  <a:srgbClr val="001F5F"/>
                </a:solidFill>
                <a:latin typeface="Times New Roman" panose="02020603050405020304" pitchFamily="18" charset="0"/>
                <a:cs typeface="Times New Roman" panose="02020603050405020304" pitchFamily="18" charset="0"/>
              </a:rPr>
              <a:t>ë</a:t>
            </a:r>
            <a:r>
              <a:rPr sz="3200" b="1" dirty="0" err="1" smtClean="0">
                <a:solidFill>
                  <a:srgbClr val="001F5F"/>
                </a:solidFill>
                <a:latin typeface="Times New Roman" panose="02020603050405020304" pitchFamily="18" charset="0"/>
                <a:cs typeface="Times New Roman" panose="02020603050405020304" pitchFamily="18" charset="0"/>
              </a:rPr>
              <a:t>r</a:t>
            </a:r>
            <a:r>
              <a:rPr sz="3200" b="1" dirty="0" smtClean="0">
                <a:solidFill>
                  <a:srgbClr val="001F5F"/>
                </a:solidFill>
                <a:latin typeface="Times New Roman" panose="02020603050405020304" pitchFamily="18" charset="0"/>
                <a:cs typeface="Times New Roman" panose="02020603050405020304" pitchFamily="18" charset="0"/>
              </a:rPr>
              <a:t> </a:t>
            </a:r>
            <a:r>
              <a:rPr sz="3200" b="1" spc="-15" dirty="0">
                <a:solidFill>
                  <a:srgbClr val="001F5F"/>
                </a:solidFill>
                <a:latin typeface="Times New Roman" panose="02020603050405020304" pitchFamily="18" charset="0"/>
                <a:cs typeface="Times New Roman" panose="02020603050405020304" pitchFamily="18" charset="0"/>
              </a:rPr>
              <a:t>v</a:t>
            </a:r>
            <a:r>
              <a:rPr sz="3200" b="1" spc="-5" dirty="0">
                <a:solidFill>
                  <a:srgbClr val="001F5F"/>
                </a:solidFill>
                <a:latin typeface="Times New Roman" panose="02020603050405020304" pitchFamily="18" charset="0"/>
                <a:cs typeface="Times New Roman" panose="02020603050405020304" pitchFamily="18" charset="0"/>
              </a:rPr>
              <a:t>iti</a:t>
            </a:r>
            <a:r>
              <a:rPr sz="3200" b="1" dirty="0">
                <a:solidFill>
                  <a:srgbClr val="001F5F"/>
                </a:solidFill>
                <a:latin typeface="Times New Roman" panose="02020603050405020304" pitchFamily="18" charset="0"/>
                <a:cs typeface="Times New Roman" panose="02020603050405020304" pitchFamily="18" charset="0"/>
              </a:rPr>
              <a:t>n</a:t>
            </a:r>
            <a:r>
              <a:rPr sz="3200" b="1" spc="-15" dirty="0">
                <a:solidFill>
                  <a:srgbClr val="001F5F"/>
                </a:solidFill>
                <a:latin typeface="Times New Roman" panose="02020603050405020304" pitchFamily="18" charset="0"/>
                <a:cs typeface="Times New Roman" panose="02020603050405020304" pitchFamily="18" charset="0"/>
              </a:rPr>
              <a:t> </a:t>
            </a:r>
            <a:r>
              <a:rPr sz="3200" b="1" dirty="0">
                <a:solidFill>
                  <a:srgbClr val="001F5F"/>
                </a:solidFill>
                <a:latin typeface="Times New Roman" panose="02020603050405020304" pitchFamily="18" charset="0"/>
                <a:cs typeface="Times New Roman" panose="02020603050405020304" pitchFamily="18" charset="0"/>
              </a:rPr>
              <a:t>sh</a:t>
            </a:r>
            <a:r>
              <a:rPr sz="3200" b="1" spc="-75" dirty="0">
                <a:solidFill>
                  <a:srgbClr val="001F5F"/>
                </a:solidFill>
                <a:latin typeface="Times New Roman" panose="02020603050405020304" pitchFamily="18" charset="0"/>
                <a:cs typeface="Times New Roman" panose="02020603050405020304" pitchFamily="18" charset="0"/>
              </a:rPr>
              <a:t>k</a:t>
            </a:r>
            <a:r>
              <a:rPr sz="3200" b="1" dirty="0">
                <a:solidFill>
                  <a:srgbClr val="001F5F"/>
                </a:solidFill>
                <a:latin typeface="Times New Roman" panose="02020603050405020304" pitchFamily="18" charset="0"/>
                <a:cs typeface="Times New Roman" panose="02020603050405020304" pitchFamily="18" charset="0"/>
              </a:rPr>
              <a:t>ol</a:t>
            </a:r>
            <a:r>
              <a:rPr sz="3200" b="1" spc="-15" dirty="0">
                <a:solidFill>
                  <a:srgbClr val="001F5F"/>
                </a:solidFill>
                <a:latin typeface="Times New Roman" panose="02020603050405020304" pitchFamily="18" charset="0"/>
                <a:cs typeface="Times New Roman" panose="02020603050405020304" pitchFamily="18" charset="0"/>
              </a:rPr>
              <a:t>l</a:t>
            </a:r>
            <a:r>
              <a:rPr sz="3200" b="1" dirty="0">
                <a:solidFill>
                  <a:srgbClr val="001F5F"/>
                </a:solidFill>
                <a:latin typeface="Times New Roman" panose="02020603050405020304" pitchFamily="18" charset="0"/>
                <a:cs typeface="Times New Roman" panose="02020603050405020304" pitchFamily="18" charset="0"/>
              </a:rPr>
              <a:t>or 2014</a:t>
            </a:r>
            <a:r>
              <a:rPr sz="3200" b="1" spc="-5" dirty="0">
                <a:solidFill>
                  <a:srgbClr val="001F5F"/>
                </a:solidFill>
                <a:latin typeface="Times New Roman" panose="02020603050405020304" pitchFamily="18" charset="0"/>
                <a:cs typeface="Times New Roman" panose="02020603050405020304" pitchFamily="18" charset="0"/>
              </a:rPr>
              <a:t> </a:t>
            </a:r>
            <a:r>
              <a:rPr sz="3200" b="1" dirty="0">
                <a:solidFill>
                  <a:srgbClr val="001F5F"/>
                </a:solidFill>
                <a:latin typeface="Times New Roman" panose="02020603050405020304" pitchFamily="18" charset="0"/>
                <a:cs typeface="Times New Roman" panose="02020603050405020304" pitchFamily="18" charset="0"/>
              </a:rPr>
              <a:t>–</a:t>
            </a:r>
            <a:r>
              <a:rPr sz="3200" b="1" spc="-5" dirty="0">
                <a:solidFill>
                  <a:srgbClr val="001F5F"/>
                </a:solidFill>
                <a:latin typeface="Times New Roman" panose="02020603050405020304" pitchFamily="18" charset="0"/>
                <a:cs typeface="Times New Roman" panose="02020603050405020304" pitchFamily="18" charset="0"/>
              </a:rPr>
              <a:t> </a:t>
            </a:r>
            <a:r>
              <a:rPr sz="3200" b="1" dirty="0">
                <a:solidFill>
                  <a:srgbClr val="001F5F"/>
                </a:solidFill>
                <a:latin typeface="Times New Roman" panose="02020603050405020304" pitchFamily="18" charset="0"/>
                <a:cs typeface="Times New Roman" panose="02020603050405020304" pitchFamily="18" charset="0"/>
              </a:rPr>
              <a:t>2015</a:t>
            </a:r>
            <a:endParaRPr sz="3200" dirty="0">
              <a:latin typeface="Times New Roman" panose="02020603050405020304" pitchFamily="18" charset="0"/>
              <a:cs typeface="Times New Roman" panose="02020603050405020304" pitchFamily="18" charset="0"/>
            </a:endParaRPr>
          </a:p>
          <a:p>
            <a:pPr algn="ctr">
              <a:lnSpc>
                <a:spcPct val="100000"/>
              </a:lnSpc>
            </a:pPr>
            <a:r>
              <a:rPr sz="3200" b="1" dirty="0">
                <a:solidFill>
                  <a:srgbClr val="001F5F"/>
                </a:solidFill>
                <a:latin typeface="Times New Roman" panose="02020603050405020304" pitchFamily="18" charset="0"/>
                <a:cs typeface="Times New Roman" panose="02020603050405020304" pitchFamily="18" charset="0"/>
              </a:rPr>
              <a:t>Nu</a:t>
            </a:r>
            <a:r>
              <a:rPr sz="3200" b="1" spc="-15" dirty="0">
                <a:solidFill>
                  <a:srgbClr val="001F5F"/>
                </a:solidFill>
                <a:latin typeface="Times New Roman" panose="02020603050405020304" pitchFamily="18" charset="0"/>
                <a:cs typeface="Times New Roman" panose="02020603050405020304" pitchFamily="18" charset="0"/>
              </a:rPr>
              <a:t>m</a:t>
            </a:r>
            <a:r>
              <a:rPr sz="3200" b="1" dirty="0">
                <a:solidFill>
                  <a:srgbClr val="001F5F"/>
                </a:solidFill>
                <a:latin typeface="Times New Roman" panose="02020603050405020304" pitchFamily="18" charset="0"/>
                <a:cs typeface="Times New Roman" panose="02020603050405020304" pitchFamily="18" charset="0"/>
              </a:rPr>
              <a:t>ri</a:t>
            </a:r>
            <a:r>
              <a:rPr sz="3200" b="1" spc="-20" dirty="0">
                <a:solidFill>
                  <a:srgbClr val="001F5F"/>
                </a:solidFill>
                <a:latin typeface="Times New Roman" panose="02020603050405020304" pitchFamily="18" charset="0"/>
                <a:cs typeface="Times New Roman" panose="02020603050405020304" pitchFamily="18" charset="0"/>
              </a:rPr>
              <a:t> </a:t>
            </a:r>
            <a:r>
              <a:rPr sz="3200" b="1" dirty="0" err="1">
                <a:solidFill>
                  <a:srgbClr val="001F5F"/>
                </a:solidFill>
                <a:latin typeface="Times New Roman" panose="02020603050405020304" pitchFamily="18" charset="0"/>
                <a:cs typeface="Times New Roman" panose="02020603050405020304" pitchFamily="18" charset="0"/>
              </a:rPr>
              <a:t>i</a:t>
            </a:r>
            <a:r>
              <a:rPr sz="3200" b="1" dirty="0">
                <a:solidFill>
                  <a:srgbClr val="001F5F"/>
                </a:solidFill>
                <a:latin typeface="Times New Roman" panose="02020603050405020304" pitchFamily="18" charset="0"/>
                <a:cs typeface="Times New Roman" panose="02020603050405020304" pitchFamily="18" charset="0"/>
              </a:rPr>
              <a:t> </a:t>
            </a:r>
            <a:r>
              <a:rPr sz="3200" b="1" spc="-5" dirty="0" err="1" smtClean="0">
                <a:solidFill>
                  <a:srgbClr val="001F5F"/>
                </a:solidFill>
                <a:latin typeface="Times New Roman" panose="02020603050405020304" pitchFamily="18" charset="0"/>
                <a:cs typeface="Times New Roman" panose="02020603050405020304" pitchFamily="18" charset="0"/>
              </a:rPr>
              <a:t>nx</a:t>
            </a:r>
            <a:r>
              <a:rPr lang="en-US" sz="3200" b="1" spc="-5" dirty="0" err="1" smtClean="0">
                <a:solidFill>
                  <a:srgbClr val="001F5F"/>
                </a:solidFill>
                <a:latin typeface="Times New Roman" panose="02020603050405020304" pitchFamily="18" charset="0"/>
                <a:cs typeface="Times New Roman" panose="02020603050405020304" pitchFamily="18" charset="0"/>
              </a:rPr>
              <a:t>ë</a:t>
            </a:r>
            <a:r>
              <a:rPr sz="3200" b="1" spc="-5" dirty="0" err="1" smtClean="0">
                <a:solidFill>
                  <a:srgbClr val="001F5F"/>
                </a:solidFill>
                <a:latin typeface="Times New Roman" panose="02020603050405020304" pitchFamily="18" charset="0"/>
                <a:cs typeface="Times New Roman" panose="02020603050405020304" pitchFamily="18" charset="0"/>
              </a:rPr>
              <a:t>n</a:t>
            </a:r>
            <a:r>
              <a:rPr lang="en-US" sz="3200" b="1" spc="-5" dirty="0" err="1" smtClean="0">
                <a:solidFill>
                  <a:srgbClr val="001F5F"/>
                </a:solidFill>
                <a:latin typeface="Times New Roman" panose="02020603050405020304" pitchFamily="18" charset="0"/>
                <a:cs typeface="Times New Roman" panose="02020603050405020304" pitchFamily="18" charset="0"/>
              </a:rPr>
              <a:t>ë</a:t>
            </a:r>
            <a:r>
              <a:rPr sz="3200" b="1" spc="-5" dirty="0" err="1" smtClean="0">
                <a:solidFill>
                  <a:srgbClr val="001F5F"/>
                </a:solidFill>
                <a:latin typeface="Times New Roman" panose="02020603050405020304" pitchFamily="18" charset="0"/>
                <a:cs typeface="Times New Roman" panose="02020603050405020304" pitchFamily="18" charset="0"/>
              </a:rPr>
              <a:t>s</a:t>
            </a:r>
            <a:r>
              <a:rPr sz="3200" b="1" spc="-70" dirty="0" err="1" smtClean="0">
                <a:solidFill>
                  <a:srgbClr val="001F5F"/>
                </a:solidFill>
                <a:latin typeface="Times New Roman" panose="02020603050405020304" pitchFamily="18" charset="0"/>
                <a:cs typeface="Times New Roman" panose="02020603050405020304" pitchFamily="18" charset="0"/>
              </a:rPr>
              <a:t>v</a:t>
            </a:r>
            <a:r>
              <a:rPr sz="3200" b="1" dirty="0" err="1" smtClean="0">
                <a:solidFill>
                  <a:srgbClr val="001F5F"/>
                </a:solidFill>
                <a:latin typeface="Times New Roman" panose="02020603050405020304" pitchFamily="18" charset="0"/>
                <a:cs typeface="Times New Roman" panose="02020603050405020304" pitchFamily="18" charset="0"/>
              </a:rPr>
              <a:t>e</a:t>
            </a:r>
            <a:r>
              <a:rPr sz="3200" b="1" spc="-15" dirty="0" smtClean="0">
                <a:solidFill>
                  <a:srgbClr val="001F5F"/>
                </a:solidFill>
                <a:latin typeface="Times New Roman" panose="02020603050405020304" pitchFamily="18" charset="0"/>
                <a:cs typeface="Times New Roman" panose="02020603050405020304" pitchFamily="18" charset="0"/>
              </a:rPr>
              <a:t> </a:t>
            </a:r>
            <a:r>
              <a:rPr sz="3200" b="1" spc="-5" dirty="0" err="1" smtClean="0">
                <a:solidFill>
                  <a:srgbClr val="001F5F"/>
                </a:solidFill>
                <a:latin typeface="Times New Roman" panose="02020603050405020304" pitchFamily="18" charset="0"/>
                <a:cs typeface="Times New Roman" panose="02020603050405020304" pitchFamily="18" charset="0"/>
              </a:rPr>
              <a:t>n</a:t>
            </a:r>
            <a:r>
              <a:rPr lang="en-US" sz="3200" b="1" dirty="0" err="1" smtClean="0">
                <a:solidFill>
                  <a:srgbClr val="001F5F"/>
                </a:solidFill>
                <a:latin typeface="Times New Roman" panose="02020603050405020304" pitchFamily="18" charset="0"/>
                <a:cs typeface="Times New Roman" panose="02020603050405020304" pitchFamily="18" charset="0"/>
              </a:rPr>
              <a:t>ë</a:t>
            </a:r>
            <a:r>
              <a:rPr sz="3200" b="1" dirty="0" smtClean="0">
                <a:solidFill>
                  <a:srgbClr val="001F5F"/>
                </a:solidFill>
                <a:latin typeface="Times New Roman" panose="02020603050405020304" pitchFamily="18" charset="0"/>
                <a:cs typeface="Times New Roman" panose="02020603050405020304" pitchFamily="18" charset="0"/>
              </a:rPr>
              <a:t> </a:t>
            </a:r>
            <a:r>
              <a:rPr sz="3200" b="1" spc="-5" dirty="0" err="1">
                <a:solidFill>
                  <a:srgbClr val="001F5F"/>
                </a:solidFill>
                <a:latin typeface="Times New Roman" panose="02020603050405020304" pitchFamily="18" charset="0"/>
                <a:cs typeface="Times New Roman" panose="02020603050405020304" pitchFamily="18" charset="0"/>
              </a:rPr>
              <a:t>A</a:t>
            </a:r>
            <a:r>
              <a:rPr sz="3200" b="1" spc="50" dirty="0" err="1">
                <a:solidFill>
                  <a:srgbClr val="001F5F"/>
                </a:solidFill>
                <a:latin typeface="Times New Roman" panose="02020603050405020304" pitchFamily="18" charset="0"/>
                <a:cs typeface="Times New Roman" panose="02020603050405020304" pitchFamily="18" charset="0"/>
              </a:rPr>
              <a:t>r</a:t>
            </a:r>
            <a:r>
              <a:rPr sz="3200" b="1" dirty="0" err="1">
                <a:solidFill>
                  <a:srgbClr val="001F5F"/>
                </a:solidFill>
                <a:latin typeface="Times New Roman" panose="02020603050405020304" pitchFamily="18" charset="0"/>
                <a:cs typeface="Times New Roman" panose="02020603050405020304" pitchFamily="18" charset="0"/>
              </a:rPr>
              <a:t>simin</a:t>
            </a:r>
            <a:r>
              <a:rPr sz="3200" b="1" spc="-20" dirty="0">
                <a:solidFill>
                  <a:srgbClr val="001F5F"/>
                </a:solidFill>
                <a:latin typeface="Times New Roman" panose="02020603050405020304" pitchFamily="18" charset="0"/>
                <a:cs typeface="Times New Roman" panose="02020603050405020304" pitchFamily="18" charset="0"/>
              </a:rPr>
              <a:t> </a:t>
            </a:r>
            <a:r>
              <a:rPr sz="3200" b="1" spc="-5" dirty="0" err="1" smtClean="0">
                <a:solidFill>
                  <a:srgbClr val="001F5F"/>
                </a:solidFill>
                <a:latin typeface="Times New Roman" panose="02020603050405020304" pitchFamily="18" charset="0"/>
                <a:cs typeface="Times New Roman" panose="02020603050405020304" pitchFamily="18" charset="0"/>
              </a:rPr>
              <a:t>Baz</a:t>
            </a:r>
            <a:r>
              <a:rPr lang="en-US" sz="3200" b="1" spc="-5" dirty="0" err="1" smtClean="0">
                <a:solidFill>
                  <a:srgbClr val="001F5F"/>
                </a:solidFill>
                <a:latin typeface="Times New Roman" panose="02020603050405020304" pitchFamily="18" charset="0"/>
                <a:cs typeface="Times New Roman" panose="02020603050405020304" pitchFamily="18" charset="0"/>
              </a:rPr>
              <a:t>ë</a:t>
            </a:r>
            <a:endParaRPr sz="3200" dirty="0">
              <a:latin typeface="Times New Roman" panose="02020603050405020304" pitchFamily="18" charset="0"/>
              <a:cs typeface="Times New Roman" panose="02020603050405020304" pitchFamily="18" charset="0"/>
            </a:endParaRPr>
          </a:p>
        </p:txBody>
      </p:sp>
      <p:sp>
        <p:nvSpPr>
          <p:cNvPr id="4" name="object 4"/>
          <p:cNvSpPr/>
          <p:nvPr/>
        </p:nvSpPr>
        <p:spPr>
          <a:xfrm>
            <a:off x="855856" y="5102340"/>
            <a:ext cx="0" cy="0"/>
          </a:xfrm>
          <a:custGeom>
            <a:avLst/>
            <a:gdLst/>
            <a:ahLst/>
            <a:cxnLst/>
            <a:rect l="l" t="t" r="r" b="b"/>
            <a:pathLst>
              <a:path>
                <a:moveTo>
                  <a:pt x="0" y="0"/>
                </a:moveTo>
                <a:lnTo>
                  <a:pt x="0" y="0"/>
                </a:lnTo>
              </a:path>
            </a:pathLst>
          </a:custGeom>
          <a:ln w="13049">
            <a:solidFill>
              <a:srgbClr val="D0D6E4"/>
            </a:solidFill>
          </a:ln>
        </p:spPr>
        <p:txBody>
          <a:bodyPr wrap="square" lIns="0" tIns="0" rIns="0" bIns="0" rtlCol="0"/>
          <a:lstStyle/>
          <a:p>
            <a:endParaRPr/>
          </a:p>
        </p:txBody>
      </p:sp>
      <p:sp>
        <p:nvSpPr>
          <p:cNvPr id="5" name="object 5"/>
          <p:cNvSpPr/>
          <p:nvPr/>
        </p:nvSpPr>
        <p:spPr>
          <a:xfrm>
            <a:off x="3556455" y="5102340"/>
            <a:ext cx="0" cy="0"/>
          </a:xfrm>
          <a:custGeom>
            <a:avLst/>
            <a:gdLst/>
            <a:ahLst/>
            <a:cxnLst/>
            <a:rect l="l" t="t" r="r" b="b"/>
            <a:pathLst>
              <a:path>
                <a:moveTo>
                  <a:pt x="0" y="0"/>
                </a:moveTo>
                <a:lnTo>
                  <a:pt x="0" y="0"/>
                </a:lnTo>
              </a:path>
            </a:pathLst>
          </a:custGeom>
          <a:ln w="13049">
            <a:solidFill>
              <a:srgbClr val="D0D6E4"/>
            </a:solidFill>
          </a:ln>
        </p:spPr>
        <p:txBody>
          <a:bodyPr wrap="square" lIns="0" tIns="0" rIns="0" bIns="0" rtlCol="0"/>
          <a:lstStyle/>
          <a:p>
            <a:endParaRPr/>
          </a:p>
        </p:txBody>
      </p:sp>
      <p:sp>
        <p:nvSpPr>
          <p:cNvPr id="6" name="object 6"/>
          <p:cNvSpPr/>
          <p:nvPr/>
        </p:nvSpPr>
        <p:spPr>
          <a:xfrm>
            <a:off x="4779141" y="5102340"/>
            <a:ext cx="0" cy="0"/>
          </a:xfrm>
          <a:custGeom>
            <a:avLst/>
            <a:gdLst/>
            <a:ahLst/>
            <a:cxnLst/>
            <a:rect l="l" t="t" r="r" b="b"/>
            <a:pathLst>
              <a:path>
                <a:moveTo>
                  <a:pt x="0" y="0"/>
                </a:moveTo>
                <a:lnTo>
                  <a:pt x="0" y="0"/>
                </a:lnTo>
              </a:path>
            </a:pathLst>
          </a:custGeom>
          <a:ln w="13049">
            <a:solidFill>
              <a:srgbClr val="D0D6E4"/>
            </a:solidFill>
          </a:ln>
        </p:spPr>
        <p:txBody>
          <a:bodyPr wrap="square" lIns="0" tIns="0" rIns="0" bIns="0" rtlCol="0"/>
          <a:lstStyle/>
          <a:p>
            <a:endParaRPr/>
          </a:p>
        </p:txBody>
      </p:sp>
      <p:sp>
        <p:nvSpPr>
          <p:cNvPr id="7" name="object 7"/>
          <p:cNvSpPr/>
          <p:nvPr/>
        </p:nvSpPr>
        <p:spPr>
          <a:xfrm>
            <a:off x="6014702" y="5102340"/>
            <a:ext cx="0" cy="0"/>
          </a:xfrm>
          <a:custGeom>
            <a:avLst/>
            <a:gdLst/>
            <a:ahLst/>
            <a:cxnLst/>
            <a:rect l="l" t="t" r="r" b="b"/>
            <a:pathLst>
              <a:path>
                <a:moveTo>
                  <a:pt x="0" y="0"/>
                </a:moveTo>
                <a:lnTo>
                  <a:pt x="0" y="0"/>
                </a:lnTo>
              </a:path>
            </a:pathLst>
          </a:custGeom>
          <a:ln w="13049">
            <a:solidFill>
              <a:srgbClr val="D0D6E4"/>
            </a:solidFill>
          </a:ln>
        </p:spPr>
        <p:txBody>
          <a:bodyPr wrap="square" lIns="0" tIns="0" rIns="0" bIns="0" rtlCol="0"/>
          <a:lstStyle/>
          <a:p>
            <a:endParaRPr/>
          </a:p>
        </p:txBody>
      </p:sp>
      <p:sp>
        <p:nvSpPr>
          <p:cNvPr id="9" name="object 9"/>
          <p:cNvSpPr/>
          <p:nvPr/>
        </p:nvSpPr>
        <p:spPr>
          <a:xfrm>
            <a:off x="11543223" y="5083240"/>
            <a:ext cx="0" cy="0"/>
          </a:xfrm>
          <a:custGeom>
            <a:avLst/>
            <a:gdLst/>
            <a:ahLst/>
            <a:cxnLst/>
            <a:rect l="l" t="t" r="r" b="b"/>
            <a:pathLst>
              <a:path>
                <a:moveTo>
                  <a:pt x="0" y="0"/>
                </a:moveTo>
                <a:lnTo>
                  <a:pt x="0" y="0"/>
                </a:lnTo>
              </a:path>
            </a:pathLst>
          </a:custGeom>
          <a:ln w="13914">
            <a:solidFill>
              <a:srgbClr val="D0D6E4"/>
            </a:solidFill>
          </a:ln>
        </p:spPr>
        <p:txBody>
          <a:bodyPr wrap="square" lIns="0" tIns="0" rIns="0" bIns="0" rtlCol="0"/>
          <a:lstStyle/>
          <a:p>
            <a:endParaRPr/>
          </a:p>
        </p:txBody>
      </p:sp>
      <p:sp>
        <p:nvSpPr>
          <p:cNvPr id="10" name="object 10"/>
          <p:cNvSpPr/>
          <p:nvPr/>
        </p:nvSpPr>
        <p:spPr>
          <a:xfrm>
            <a:off x="6248400" y="5562599"/>
            <a:ext cx="5029200" cy="45719"/>
          </a:xfrm>
          <a:custGeom>
            <a:avLst/>
            <a:gdLst/>
            <a:ahLst/>
            <a:cxnLst/>
            <a:rect l="l" t="t" r="r" b="b"/>
            <a:pathLst>
              <a:path w="4730750">
                <a:moveTo>
                  <a:pt x="0" y="0"/>
                </a:moveTo>
                <a:lnTo>
                  <a:pt x="4730394" y="0"/>
                </a:lnTo>
              </a:path>
            </a:pathLst>
          </a:custGeom>
          <a:ln w="29098">
            <a:solidFill>
              <a:srgbClr val="000000"/>
            </a:solidFill>
          </a:ln>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3156922021"/>
              </p:ext>
            </p:extLst>
          </p:nvPr>
        </p:nvGraphicFramePr>
        <p:xfrm>
          <a:off x="1066800" y="2786742"/>
          <a:ext cx="4878472" cy="2743200"/>
        </p:xfrm>
        <a:graphic>
          <a:graphicData uri="http://schemas.openxmlformats.org/drawingml/2006/table">
            <a:tbl>
              <a:tblPr firstRow="1" bandRow="1">
                <a:tableStyleId>{2D5ABB26-0587-4C30-8999-92F81FD0307C}</a:tableStyleId>
              </a:tblPr>
              <a:tblGrid>
                <a:gridCol w="2586711"/>
                <a:gridCol w="1171323"/>
                <a:gridCol w="1120438"/>
              </a:tblGrid>
              <a:tr h="681581">
                <a:tc>
                  <a:txBody>
                    <a:bodyPr/>
                    <a:lstStyle/>
                    <a:p>
                      <a:pPr marL="24765">
                        <a:lnSpc>
                          <a:spcPct val="100000"/>
                        </a:lnSpc>
                      </a:pPr>
                      <a:r>
                        <a:rPr sz="2000" spc="15"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ns</a:t>
                      </a:r>
                      <a:r>
                        <a:rPr sz="2000" spc="-10" dirty="0">
                          <a:latin typeface="Times New Roman" panose="02020603050405020304" pitchFamily="18" charset="0"/>
                          <a:cs typeface="Times New Roman" panose="02020603050405020304" pitchFamily="18" charset="0"/>
                        </a:rPr>
                        <a:t>t</a:t>
                      </a:r>
                      <a:r>
                        <a:rPr sz="2000" spc="45" dirty="0">
                          <a:latin typeface="Times New Roman" panose="02020603050405020304" pitchFamily="18" charset="0"/>
                          <a:cs typeface="Times New Roman" panose="02020603050405020304" pitchFamily="18" charset="0"/>
                        </a:rPr>
                        <a:t>i</a:t>
                      </a:r>
                      <a:r>
                        <a:rPr sz="2000" spc="-10" dirty="0">
                          <a:latin typeface="Times New Roman" panose="02020603050405020304" pitchFamily="18" charset="0"/>
                          <a:cs typeface="Times New Roman" panose="02020603050405020304" pitchFamily="18" charset="0"/>
                        </a:rPr>
                        <a:t>t</a:t>
                      </a:r>
                      <a:r>
                        <a:rPr sz="2000" dirty="0">
                          <a:latin typeface="Times New Roman" panose="02020603050405020304" pitchFamily="18" charset="0"/>
                          <a:cs typeface="Times New Roman" panose="02020603050405020304" pitchFamily="18" charset="0"/>
                        </a:rPr>
                        <a:t>u</a:t>
                      </a:r>
                      <a:r>
                        <a:rPr sz="2000" spc="-45" dirty="0">
                          <a:latin typeface="Times New Roman" panose="02020603050405020304" pitchFamily="18" charset="0"/>
                          <a:cs typeface="Times New Roman" panose="02020603050405020304" pitchFamily="18" charset="0"/>
                        </a:rPr>
                        <a:t>c</a:t>
                      </a:r>
                      <a:r>
                        <a:rPr sz="2000" spc="45"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o</a:t>
                      </a:r>
                      <a:r>
                        <a:rPr sz="2000" spc="5" dirty="0">
                          <a:latin typeface="Times New Roman" panose="02020603050405020304" pitchFamily="18" charset="0"/>
                          <a:cs typeface="Times New Roman" panose="02020603050405020304" pitchFamily="18" charset="0"/>
                        </a:rPr>
                        <a:t>n</a:t>
                      </a:r>
                      <a:r>
                        <a:rPr sz="2000" spc="4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t</a:t>
                      </a:r>
                      <a:r>
                        <a:rPr sz="2000" spc="-6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spc="-5" dirty="0">
                          <a:latin typeface="Times New Roman" panose="02020603050405020304" pitchFamily="18" charset="0"/>
                          <a:cs typeface="Times New Roman" panose="02020603050405020304" pitchFamily="18" charset="0"/>
                        </a:rPr>
                        <a:t>o</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e</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pub</a:t>
                      </a:r>
                      <a:r>
                        <a:rPr sz="2000" spc="45" dirty="0">
                          <a:latin typeface="Times New Roman" panose="02020603050405020304" pitchFamily="18" charset="0"/>
                          <a:cs typeface="Times New Roman" panose="02020603050405020304" pitchFamily="18" charset="0"/>
                        </a:rPr>
                        <a:t>li</a:t>
                      </a:r>
                      <a:r>
                        <a:rPr sz="2000" spc="10" dirty="0">
                          <a:latin typeface="Times New Roman" panose="02020603050405020304" pitchFamily="18" charset="0"/>
                          <a:cs typeface="Times New Roman" panose="02020603050405020304" pitchFamily="18" charset="0"/>
                        </a:rPr>
                        <a:t>k</a:t>
                      </a:r>
                      <a:r>
                        <a:rPr sz="2000" dirty="0">
                          <a:latin typeface="Times New Roman" panose="02020603050405020304" pitchFamily="18" charset="0"/>
                          <a:cs typeface="Times New Roman" panose="02020603050405020304" pitchFamily="18" charset="0"/>
                        </a:rPr>
                        <a:t>e</a:t>
                      </a:r>
                    </a:p>
                  </a:txBody>
                  <a:tcPr marL="0" marR="0" marT="0" marB="0" anchor="ctr">
                    <a:lnL w="13976">
                      <a:solidFill>
                        <a:srgbClr val="000000"/>
                      </a:solidFill>
                      <a:prstDash val="solid"/>
                    </a:lnL>
                    <a:lnR w="13976">
                      <a:solidFill>
                        <a:srgbClr val="000000"/>
                      </a:solidFill>
                      <a:prstDash val="solid"/>
                    </a:lnR>
                    <a:lnT w="14311">
                      <a:solidFill>
                        <a:srgbClr val="000000"/>
                      </a:solidFill>
                      <a:prstDash val="solid"/>
                    </a:lnT>
                    <a:lnB w="14754">
                      <a:solidFill>
                        <a:srgbClr val="000000"/>
                      </a:solidFill>
                      <a:prstDash val="solid"/>
                    </a:lnB>
                    <a:solidFill>
                      <a:srgbClr val="FFFF00"/>
                    </a:solidFill>
                  </a:tcPr>
                </a:tc>
                <a:tc>
                  <a:txBody>
                    <a:bodyPr/>
                    <a:lstStyle/>
                    <a:p>
                      <a:pPr marR="3810" algn="ctr">
                        <a:lnSpc>
                          <a:spcPct val="100000"/>
                        </a:lnSpc>
                      </a:pPr>
                      <a:r>
                        <a:rPr sz="2000" b="1" spc="-60" dirty="0">
                          <a:latin typeface="Times New Roman" panose="02020603050405020304" pitchFamily="18" charset="0"/>
                          <a:cs typeface="Times New Roman" panose="02020603050405020304" pitchFamily="18" charset="0"/>
                        </a:rPr>
                        <a:t>Gj</a:t>
                      </a:r>
                      <a:endParaRPr sz="2000" b="1" dirty="0">
                        <a:latin typeface="Times New Roman" panose="02020603050405020304" pitchFamily="18" charset="0"/>
                        <a:cs typeface="Times New Roman" panose="02020603050405020304" pitchFamily="18" charset="0"/>
                      </a:endParaRPr>
                    </a:p>
                  </a:txBody>
                  <a:tcPr marL="0" marR="0" marT="0" marB="0" anchor="ctr">
                    <a:lnL w="13976">
                      <a:solidFill>
                        <a:srgbClr val="000000"/>
                      </a:solidFill>
                      <a:prstDash val="solid"/>
                    </a:lnL>
                    <a:lnR w="13976">
                      <a:solidFill>
                        <a:srgbClr val="000000"/>
                      </a:solidFill>
                      <a:prstDash val="solid"/>
                    </a:lnR>
                    <a:lnT w="14311">
                      <a:solidFill>
                        <a:srgbClr val="000000"/>
                      </a:solidFill>
                      <a:prstDash val="solid"/>
                    </a:lnT>
                    <a:lnB w="14754" cap="flat" cmpd="sng" algn="ctr">
                      <a:solidFill>
                        <a:srgbClr val="000000"/>
                      </a:solidFill>
                      <a:prstDash val="solid"/>
                      <a:round/>
                      <a:headEnd type="none" w="med" len="med"/>
                      <a:tailEnd type="none" w="med" len="med"/>
                    </a:lnB>
                    <a:solidFill>
                      <a:srgbClr val="FFFF00"/>
                    </a:solidFill>
                  </a:tcPr>
                </a:tc>
                <a:tc>
                  <a:txBody>
                    <a:bodyPr/>
                    <a:lstStyle/>
                    <a:p>
                      <a:pPr marL="24130" algn="ctr">
                        <a:lnSpc>
                          <a:spcPct val="100000"/>
                        </a:lnSpc>
                      </a:pPr>
                      <a:r>
                        <a:rPr sz="2000" b="1" dirty="0">
                          <a:latin typeface="Times New Roman" panose="02020603050405020304" pitchFamily="18" charset="0"/>
                          <a:cs typeface="Times New Roman" panose="02020603050405020304" pitchFamily="18" charset="0"/>
                        </a:rPr>
                        <a:t>F</a:t>
                      </a:r>
                    </a:p>
                  </a:txBody>
                  <a:tcPr marL="0" marR="0" marT="0" marB="0" anchor="ctr">
                    <a:lnL w="13976">
                      <a:solidFill>
                        <a:srgbClr val="000000"/>
                      </a:solidFill>
                      <a:prstDash val="solid"/>
                    </a:lnL>
                    <a:lnR w="26682">
                      <a:solidFill>
                        <a:srgbClr val="000000"/>
                      </a:solidFill>
                      <a:prstDash val="solid"/>
                    </a:lnR>
                    <a:lnT w="14311">
                      <a:solidFill>
                        <a:srgbClr val="000000"/>
                      </a:solidFill>
                      <a:prstDash val="solid"/>
                    </a:lnT>
                    <a:lnB w="14754" cap="flat" cmpd="sng" algn="ctr">
                      <a:solidFill>
                        <a:srgbClr val="000000"/>
                      </a:solidFill>
                      <a:prstDash val="solid"/>
                      <a:round/>
                      <a:headEnd type="none" w="med" len="med"/>
                      <a:tailEnd type="none" w="med" len="med"/>
                    </a:lnB>
                    <a:solidFill>
                      <a:srgbClr val="FFFF00"/>
                    </a:solidFill>
                  </a:tcPr>
                </a:tc>
              </a:tr>
              <a:tr h="681591">
                <a:tc>
                  <a:txBody>
                    <a:bodyPr/>
                    <a:lstStyle/>
                    <a:p>
                      <a:pPr marL="24765">
                        <a:lnSpc>
                          <a:spcPct val="100000"/>
                        </a:lnSpc>
                      </a:pPr>
                      <a:r>
                        <a:rPr sz="2000" spc="2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P</a:t>
                      </a:r>
                      <a:r>
                        <a:rPr sz="2000" spc="-25"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spc="-25" dirty="0">
                          <a:latin typeface="Times New Roman" panose="02020603050405020304" pitchFamily="18" charset="0"/>
                          <a:cs typeface="Times New Roman" panose="02020603050405020304" pitchFamily="18" charset="0"/>
                        </a:rPr>
                        <a:t>a</a:t>
                      </a:r>
                      <a:r>
                        <a:rPr sz="2000" dirty="0">
                          <a:latin typeface="Times New Roman" panose="02020603050405020304" pitchFamily="18" charset="0"/>
                          <a:cs typeface="Times New Roman" panose="02020603050405020304" pitchFamily="18" charset="0"/>
                        </a:rPr>
                        <a:t>sh</a:t>
                      </a:r>
                      <a:r>
                        <a:rPr sz="2000" spc="10" dirty="0">
                          <a:latin typeface="Times New Roman" panose="02020603050405020304" pitchFamily="18" charset="0"/>
                          <a:cs typeface="Times New Roman" panose="02020603050405020304" pitchFamily="18" charset="0"/>
                        </a:rPr>
                        <a:t>k</a:t>
                      </a:r>
                      <a:r>
                        <a:rPr sz="2000" spc="-5" dirty="0">
                          <a:latin typeface="Times New Roman" panose="02020603050405020304" pitchFamily="18" charset="0"/>
                          <a:cs typeface="Times New Roman" panose="02020603050405020304" pitchFamily="18" charset="0"/>
                        </a:rPr>
                        <a:t>o</a:t>
                      </a:r>
                      <a:r>
                        <a:rPr sz="2000" spc="50" dirty="0">
                          <a:latin typeface="Times New Roman" panose="02020603050405020304" pitchFamily="18" charset="0"/>
                          <a:cs typeface="Times New Roman" panose="02020603050405020304" pitchFamily="18" charset="0"/>
                        </a:rPr>
                        <a:t>l</a:t>
                      </a:r>
                      <a:r>
                        <a:rPr sz="2000" spc="45" dirty="0">
                          <a:latin typeface="Times New Roman" panose="02020603050405020304" pitchFamily="18" charset="0"/>
                          <a:cs typeface="Times New Roman" panose="02020603050405020304" pitchFamily="18" charset="0"/>
                        </a:rPr>
                        <a:t>l</a:t>
                      </a:r>
                      <a:r>
                        <a:rPr sz="2000" spc="-5" dirty="0">
                          <a:latin typeface="Times New Roman" panose="02020603050405020304" pitchFamily="18" charset="0"/>
                          <a:cs typeface="Times New Roman" panose="02020603050405020304" pitchFamily="18" charset="0"/>
                        </a:rPr>
                        <a:t>or</a:t>
                      </a:r>
                      <a:endParaRPr sz="2000" dirty="0">
                        <a:latin typeface="Times New Roman" panose="02020603050405020304" pitchFamily="18" charset="0"/>
                        <a:cs typeface="Times New Roman" panose="02020603050405020304" pitchFamily="18" charset="0"/>
                      </a:endParaRPr>
                    </a:p>
                  </a:txBody>
                  <a:tcPr marL="0" marR="0" marT="0" marB="0" anchor="ctr">
                    <a:lnL w="13976">
                      <a:solidFill>
                        <a:srgbClr val="000000"/>
                      </a:solidFill>
                      <a:prstDash val="solid"/>
                    </a:lnL>
                    <a:lnR w="13976" cap="flat" cmpd="sng" algn="ctr">
                      <a:solidFill>
                        <a:srgbClr val="000000"/>
                      </a:solidFill>
                      <a:prstDash val="solid"/>
                      <a:round/>
                      <a:headEnd type="none" w="med" len="med"/>
                      <a:tailEnd type="none" w="med" len="med"/>
                    </a:lnR>
                    <a:lnT w="14754">
                      <a:solidFill>
                        <a:srgbClr val="000000"/>
                      </a:solidFill>
                      <a:prstDash val="solid"/>
                    </a:lnT>
                    <a:lnB w="14319">
                      <a:solidFill>
                        <a:srgbClr val="000000"/>
                      </a:solidFill>
                      <a:prstDash val="soli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3333</a:t>
                      </a:r>
                    </a:p>
                  </a:txBody>
                  <a:tcPr marL="9525" marR="9525" marT="9525" marB="0" anchor="ctr">
                    <a:lnL w="13976">
                      <a:solidFill>
                        <a:srgbClr val="000000"/>
                      </a:solidFill>
                      <a:prstDash val="solid"/>
                    </a:lnL>
                    <a:lnR w="13976">
                      <a:solidFill>
                        <a:srgbClr val="000000"/>
                      </a:solidFill>
                      <a:prstDash val="solid"/>
                    </a:lnR>
                    <a:lnT w="14754">
                      <a:solidFill>
                        <a:srgbClr val="000000"/>
                      </a:solidFill>
                      <a:prstDash val="solid"/>
                    </a:lnT>
                    <a:lnB w="14319">
                      <a:solidFill>
                        <a:srgbClr val="000000"/>
                      </a:solidFill>
                      <a:prstDash val="soli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1622</a:t>
                      </a:r>
                    </a:p>
                  </a:txBody>
                  <a:tcPr marL="9525" marR="9525" marT="9525" marB="0" anchor="ctr">
                    <a:lnL w="13976">
                      <a:solidFill>
                        <a:srgbClr val="000000"/>
                      </a:solidFill>
                      <a:prstDash val="solid"/>
                    </a:lnL>
                    <a:lnR w="26682">
                      <a:solidFill>
                        <a:srgbClr val="000000"/>
                      </a:solidFill>
                      <a:prstDash val="solid"/>
                    </a:lnR>
                    <a:lnT w="14754">
                      <a:solidFill>
                        <a:srgbClr val="000000"/>
                      </a:solidFill>
                      <a:prstDash val="solid"/>
                    </a:lnT>
                    <a:lnB w="14319">
                      <a:solidFill>
                        <a:srgbClr val="000000"/>
                      </a:solidFill>
                      <a:prstDash val="solid"/>
                    </a:lnB>
                    <a:solidFill>
                      <a:schemeClr val="accent6">
                        <a:lumMod val="40000"/>
                        <a:lumOff val="60000"/>
                      </a:schemeClr>
                    </a:solidFill>
                  </a:tcPr>
                </a:tc>
              </a:tr>
              <a:tr h="681591">
                <a:tc>
                  <a:txBody>
                    <a:bodyPr/>
                    <a:lstStyle/>
                    <a:p>
                      <a:pPr marL="24765">
                        <a:lnSpc>
                          <a:spcPct val="100000"/>
                        </a:lnSpc>
                      </a:pPr>
                      <a:r>
                        <a:rPr sz="2000" spc="2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a:t>
                      </a:r>
                      <a:r>
                        <a:rPr sz="2000" spc="45" dirty="0">
                          <a:latin typeface="Times New Roman" panose="02020603050405020304" pitchFamily="18" charset="0"/>
                          <a:cs typeface="Times New Roman" panose="02020603050405020304" pitchFamily="18" charset="0"/>
                        </a:rPr>
                        <a:t>ill</a:t>
                      </a:r>
                      <a:r>
                        <a:rPr sz="2000" spc="-5" dirty="0">
                          <a:latin typeface="Times New Roman" panose="02020603050405020304" pitchFamily="18" charset="0"/>
                          <a:cs typeface="Times New Roman" panose="02020603050405020304" pitchFamily="18" charset="0"/>
                        </a:rPr>
                        <a:t>or</a:t>
                      </a:r>
                      <a:endParaRPr sz="2000" dirty="0">
                        <a:latin typeface="Times New Roman" panose="02020603050405020304" pitchFamily="18" charset="0"/>
                        <a:cs typeface="Times New Roman" panose="02020603050405020304" pitchFamily="18" charset="0"/>
                      </a:endParaRPr>
                    </a:p>
                  </a:txBody>
                  <a:tcPr marL="0" marR="0" marT="0" marB="0" anchor="ctr">
                    <a:lnL w="13976">
                      <a:solidFill>
                        <a:srgbClr val="000000"/>
                      </a:solidFill>
                      <a:prstDash val="solid"/>
                    </a:lnL>
                    <a:lnR w="13976" cap="flat" cmpd="sng" algn="ctr">
                      <a:solidFill>
                        <a:srgbClr val="000000"/>
                      </a:solidFill>
                      <a:prstDash val="solid"/>
                      <a:round/>
                      <a:headEnd type="none" w="med" len="med"/>
                      <a:tailEnd type="none" w="med" len="med"/>
                    </a:lnR>
                    <a:lnT w="14319">
                      <a:solidFill>
                        <a:srgbClr val="000000"/>
                      </a:solidFill>
                      <a:prstDash val="solid"/>
                    </a:lnT>
                    <a:lnB w="14754">
                      <a:solidFill>
                        <a:srgbClr val="000000"/>
                      </a:solidFill>
                      <a:prstDash val="solid"/>
                    </a:lnB>
                    <a:solidFill>
                      <a:schemeClr val="tx2">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8155</a:t>
                      </a:r>
                    </a:p>
                  </a:txBody>
                  <a:tcPr marL="9525" marR="9525" marT="9525" marB="0" anchor="ctr">
                    <a:lnL w="13976">
                      <a:solidFill>
                        <a:srgbClr val="000000"/>
                      </a:solidFill>
                      <a:prstDash val="solid"/>
                    </a:lnL>
                    <a:lnR w="13976">
                      <a:solidFill>
                        <a:srgbClr val="000000"/>
                      </a:solidFill>
                      <a:prstDash val="solid"/>
                    </a:lnR>
                    <a:lnT w="14319">
                      <a:solidFill>
                        <a:srgbClr val="000000"/>
                      </a:solidFill>
                      <a:prstDash val="solid"/>
                    </a:lnT>
                    <a:lnB w="14754">
                      <a:solidFill>
                        <a:srgbClr val="000000"/>
                      </a:solidFill>
                      <a:prstDash val="solid"/>
                    </a:lnB>
                    <a:solidFill>
                      <a:schemeClr val="tx2">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3934</a:t>
                      </a:r>
                    </a:p>
                  </a:txBody>
                  <a:tcPr marL="9525" marR="9525" marT="9525" marB="0" anchor="ctr">
                    <a:lnL w="13976">
                      <a:solidFill>
                        <a:srgbClr val="000000"/>
                      </a:solidFill>
                      <a:prstDash val="solid"/>
                    </a:lnL>
                    <a:lnR w="26682">
                      <a:solidFill>
                        <a:srgbClr val="000000"/>
                      </a:solidFill>
                      <a:prstDash val="solid"/>
                    </a:lnR>
                    <a:lnT w="14319">
                      <a:solidFill>
                        <a:srgbClr val="000000"/>
                      </a:solidFill>
                      <a:prstDash val="solid"/>
                    </a:lnT>
                    <a:lnB w="14754">
                      <a:solidFill>
                        <a:srgbClr val="000000"/>
                      </a:solidFill>
                      <a:prstDash val="solid"/>
                    </a:lnB>
                    <a:solidFill>
                      <a:schemeClr val="tx2">
                        <a:lumMod val="20000"/>
                        <a:lumOff val="80000"/>
                      </a:schemeClr>
                    </a:solidFill>
                  </a:tcPr>
                </a:tc>
              </a:tr>
              <a:tr h="698437">
                <a:tc>
                  <a:txBody>
                    <a:bodyPr/>
                    <a:lstStyle/>
                    <a:p>
                      <a:pPr marL="24765">
                        <a:lnSpc>
                          <a:spcPct val="100000"/>
                        </a:lnSpc>
                      </a:pPr>
                      <a:r>
                        <a:rPr sz="2000" spc="2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100" dirty="0" err="1" smtClean="0">
                          <a:latin typeface="Times New Roman" panose="02020603050405020304" pitchFamily="18" charset="0"/>
                          <a:cs typeface="Times New Roman" panose="02020603050405020304" pitchFamily="18" charset="0"/>
                        </a:rPr>
                        <a:t>M</a:t>
                      </a:r>
                      <a:r>
                        <a:rPr sz="2000" spc="45" dirty="0" err="1" smtClean="0">
                          <a:latin typeface="Times New Roman" panose="02020603050405020304" pitchFamily="18" charset="0"/>
                          <a:cs typeface="Times New Roman" panose="02020603050405020304" pitchFamily="18" charset="0"/>
                        </a:rPr>
                        <a:t>e</a:t>
                      </a:r>
                      <a:r>
                        <a:rPr sz="2000" dirty="0" err="1" smtClean="0">
                          <a:latin typeface="Times New Roman" panose="02020603050405020304" pitchFamily="18" charset="0"/>
                          <a:cs typeface="Times New Roman" panose="02020603050405020304" pitchFamily="18" charset="0"/>
                        </a:rPr>
                        <a:t>s</a:t>
                      </a:r>
                      <a:r>
                        <a:rPr lang="en-US" sz="2000" spc="45"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m</a:t>
                      </a:r>
                      <a:r>
                        <a:rPr sz="2000" spc="-65" dirty="0" smtClean="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75" dirty="0" err="1" smtClean="0">
                          <a:latin typeface="Times New Roman" panose="02020603050405020304" pitchFamily="18" charset="0"/>
                          <a:cs typeface="Times New Roman" panose="02020603050405020304" pitchFamily="18" charset="0"/>
                        </a:rPr>
                        <a:t>U</a:t>
                      </a:r>
                      <a:r>
                        <a:rPr sz="2000" spc="45" dirty="0" err="1" smtClean="0">
                          <a:latin typeface="Times New Roman" panose="02020603050405020304" pitchFamily="18" charset="0"/>
                          <a:cs typeface="Times New Roman" panose="02020603050405020304" pitchFamily="18" charset="0"/>
                        </a:rPr>
                        <a:t>l</a:t>
                      </a:r>
                      <a:r>
                        <a:rPr lang="en-US" sz="2000" spc="45"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t</a:t>
                      </a:r>
                      <a:endParaRPr sz="2000" dirty="0">
                        <a:latin typeface="Times New Roman" panose="02020603050405020304" pitchFamily="18" charset="0"/>
                        <a:cs typeface="Times New Roman" panose="02020603050405020304" pitchFamily="18" charset="0"/>
                      </a:endParaRPr>
                    </a:p>
                  </a:txBody>
                  <a:tcPr marL="0" marR="0" marT="0" marB="0" anchor="ctr">
                    <a:lnL w="13976">
                      <a:solidFill>
                        <a:srgbClr val="000000"/>
                      </a:solidFill>
                      <a:prstDash val="solid"/>
                    </a:lnL>
                    <a:lnR w="13976" cap="flat" cmpd="sng" algn="ctr">
                      <a:solidFill>
                        <a:srgbClr val="000000"/>
                      </a:solidFill>
                      <a:prstDash val="solid"/>
                      <a:round/>
                      <a:headEnd type="none" w="med" len="med"/>
                      <a:tailEnd type="none" w="med" len="med"/>
                    </a:lnR>
                    <a:lnT w="14754">
                      <a:solidFill>
                        <a:srgbClr val="000000"/>
                      </a:solidFill>
                      <a:prstDash val="solid"/>
                    </a:lnT>
                    <a:lnB w="27368">
                      <a:solidFill>
                        <a:srgbClr val="000000"/>
                      </a:solidFill>
                      <a:prstDash val="solid"/>
                    </a:lnB>
                    <a:solidFill>
                      <a:schemeClr val="accent3">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7323</a:t>
                      </a:r>
                    </a:p>
                  </a:txBody>
                  <a:tcPr marL="9525" marR="9525" marT="9525" marB="0" anchor="ctr">
                    <a:lnL w="13976">
                      <a:solidFill>
                        <a:srgbClr val="000000"/>
                      </a:solidFill>
                      <a:prstDash val="solid"/>
                    </a:lnL>
                    <a:lnR w="13976">
                      <a:solidFill>
                        <a:srgbClr val="000000"/>
                      </a:solidFill>
                      <a:prstDash val="solid"/>
                    </a:lnR>
                    <a:lnT w="14754">
                      <a:solidFill>
                        <a:srgbClr val="000000"/>
                      </a:solidFill>
                      <a:prstDash val="solid"/>
                    </a:lnT>
                    <a:lnB w="27368">
                      <a:solidFill>
                        <a:srgbClr val="000000"/>
                      </a:solidFill>
                      <a:prstDash val="solid"/>
                    </a:lnB>
                    <a:solidFill>
                      <a:schemeClr val="accent3">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3525</a:t>
                      </a:r>
                    </a:p>
                  </a:txBody>
                  <a:tcPr marL="9525" marR="9525" marT="9525" marB="0" anchor="ctr">
                    <a:lnL w="13976">
                      <a:solidFill>
                        <a:srgbClr val="000000"/>
                      </a:solidFill>
                      <a:prstDash val="solid"/>
                    </a:lnL>
                    <a:lnR w="26682">
                      <a:solidFill>
                        <a:srgbClr val="000000"/>
                      </a:solidFill>
                      <a:prstDash val="solid"/>
                    </a:lnR>
                    <a:lnT w="14754">
                      <a:solidFill>
                        <a:srgbClr val="000000"/>
                      </a:solidFill>
                      <a:prstDash val="solid"/>
                    </a:lnT>
                    <a:lnB w="27368">
                      <a:solidFill>
                        <a:srgbClr val="000000"/>
                      </a:solidFill>
                      <a:prstDash val="solid"/>
                    </a:lnB>
                    <a:solidFill>
                      <a:schemeClr val="accent3">
                        <a:lumMod val="20000"/>
                        <a:lumOff val="80000"/>
                      </a:schemeClr>
                    </a:solidFill>
                  </a:tcPr>
                </a:tc>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2453200882"/>
              </p:ext>
            </p:extLst>
          </p:nvPr>
        </p:nvGraphicFramePr>
        <p:xfrm>
          <a:off x="6248400" y="2743200"/>
          <a:ext cx="5029201" cy="2743200"/>
        </p:xfrm>
        <a:graphic>
          <a:graphicData uri="http://schemas.openxmlformats.org/drawingml/2006/table">
            <a:tbl>
              <a:tblPr firstRow="1" bandRow="1">
                <a:tableStyleId>{2D5ABB26-0587-4C30-8999-92F81FD0307C}</a:tableStyleId>
              </a:tblPr>
              <a:tblGrid>
                <a:gridCol w="2884880"/>
                <a:gridCol w="1075435"/>
                <a:gridCol w="1068886"/>
              </a:tblGrid>
              <a:tr h="662735">
                <a:tc>
                  <a:txBody>
                    <a:bodyPr/>
                    <a:lstStyle/>
                    <a:p>
                      <a:pPr marL="24130">
                        <a:lnSpc>
                          <a:spcPct val="100000"/>
                        </a:lnSpc>
                      </a:pPr>
                      <a:r>
                        <a:rPr sz="2000" spc="15"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ns</a:t>
                      </a:r>
                      <a:r>
                        <a:rPr sz="2000" spc="-10" dirty="0">
                          <a:latin typeface="Times New Roman" panose="02020603050405020304" pitchFamily="18" charset="0"/>
                          <a:cs typeface="Times New Roman" panose="02020603050405020304" pitchFamily="18" charset="0"/>
                        </a:rPr>
                        <a:t>t</a:t>
                      </a:r>
                      <a:r>
                        <a:rPr sz="2000" spc="45" dirty="0">
                          <a:latin typeface="Times New Roman" panose="02020603050405020304" pitchFamily="18" charset="0"/>
                          <a:cs typeface="Times New Roman" panose="02020603050405020304" pitchFamily="18" charset="0"/>
                        </a:rPr>
                        <a:t>i</a:t>
                      </a:r>
                      <a:r>
                        <a:rPr sz="2000" spc="-10" dirty="0">
                          <a:latin typeface="Times New Roman" panose="02020603050405020304" pitchFamily="18" charset="0"/>
                          <a:cs typeface="Times New Roman" panose="02020603050405020304" pitchFamily="18" charset="0"/>
                        </a:rPr>
                        <a:t>t</a:t>
                      </a:r>
                      <a:r>
                        <a:rPr sz="2000" dirty="0">
                          <a:latin typeface="Times New Roman" panose="02020603050405020304" pitchFamily="18" charset="0"/>
                          <a:cs typeface="Times New Roman" panose="02020603050405020304" pitchFamily="18" charset="0"/>
                        </a:rPr>
                        <a:t>u</a:t>
                      </a:r>
                      <a:r>
                        <a:rPr sz="2000" spc="-45" dirty="0">
                          <a:latin typeface="Times New Roman" panose="02020603050405020304" pitchFamily="18" charset="0"/>
                          <a:cs typeface="Times New Roman" panose="02020603050405020304" pitchFamily="18" charset="0"/>
                        </a:rPr>
                        <a:t>c</a:t>
                      </a:r>
                      <a:r>
                        <a:rPr sz="2000" spc="45"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o</a:t>
                      </a:r>
                      <a:r>
                        <a:rPr sz="2000" spc="5" dirty="0">
                          <a:latin typeface="Times New Roman" panose="02020603050405020304" pitchFamily="18" charset="0"/>
                          <a:cs typeface="Times New Roman" panose="02020603050405020304" pitchFamily="18" charset="0"/>
                        </a:rPr>
                        <a:t>n</a:t>
                      </a:r>
                      <a:r>
                        <a:rPr sz="2000" spc="4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t</a:t>
                      </a:r>
                      <a:r>
                        <a:rPr sz="2000" spc="-8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spc="-5" dirty="0">
                          <a:latin typeface="Times New Roman" panose="02020603050405020304" pitchFamily="18" charset="0"/>
                          <a:cs typeface="Times New Roman" panose="02020603050405020304" pitchFamily="18" charset="0"/>
                        </a:rPr>
                        <a:t>o</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e</a:t>
                      </a:r>
                      <a:r>
                        <a:rPr sz="2000" spc="-3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j</a:t>
                      </a:r>
                      <a:r>
                        <a:rPr sz="2000" spc="-5" dirty="0">
                          <a:latin typeface="Times New Roman" panose="02020603050405020304" pitchFamily="18" charset="0"/>
                          <a:cs typeface="Times New Roman" panose="02020603050405020304" pitchFamily="18" charset="0"/>
                        </a:rPr>
                        <a:t>o</a:t>
                      </a:r>
                      <a:r>
                        <a:rPr sz="2000" spc="5" dirty="0">
                          <a:latin typeface="Times New Roman" panose="02020603050405020304" pitchFamily="18" charset="0"/>
                          <a:cs typeface="Times New Roman" panose="02020603050405020304" pitchFamily="18" charset="0"/>
                        </a:rPr>
                        <a:t>p</a:t>
                      </a:r>
                      <a:r>
                        <a:rPr sz="2000" dirty="0">
                          <a:latin typeface="Times New Roman" panose="02020603050405020304" pitchFamily="18" charset="0"/>
                          <a:cs typeface="Times New Roman" panose="02020603050405020304" pitchFamily="18" charset="0"/>
                        </a:rPr>
                        <a:t>ub</a:t>
                      </a:r>
                      <a:r>
                        <a:rPr sz="2000" spc="45" dirty="0">
                          <a:latin typeface="Times New Roman" panose="02020603050405020304" pitchFamily="18" charset="0"/>
                          <a:cs typeface="Times New Roman" panose="02020603050405020304" pitchFamily="18" charset="0"/>
                        </a:rPr>
                        <a:t>li</a:t>
                      </a:r>
                      <a:r>
                        <a:rPr sz="2000" spc="10" dirty="0">
                          <a:latin typeface="Times New Roman" panose="02020603050405020304" pitchFamily="18" charset="0"/>
                          <a:cs typeface="Times New Roman" panose="02020603050405020304" pitchFamily="18" charset="0"/>
                        </a:rPr>
                        <a:t>k</a:t>
                      </a:r>
                      <a:r>
                        <a:rPr sz="2000" dirty="0">
                          <a:latin typeface="Times New Roman" panose="02020603050405020304" pitchFamily="18" charset="0"/>
                          <a:cs typeface="Times New Roman" panose="02020603050405020304" pitchFamily="18" charset="0"/>
                        </a:rPr>
                        <a:t>e</a:t>
                      </a:r>
                    </a:p>
                  </a:txBody>
                  <a:tcPr marL="0" marR="0" marT="0" marB="0" anchor="ctr">
                    <a:lnL w="13884">
                      <a:solidFill>
                        <a:srgbClr val="000000"/>
                      </a:solidFill>
                      <a:prstDash val="solid"/>
                    </a:lnL>
                    <a:lnR w="13884">
                      <a:solidFill>
                        <a:srgbClr val="000000"/>
                      </a:solidFill>
                      <a:prstDash val="solid"/>
                    </a:lnR>
                    <a:lnT w="15176">
                      <a:solidFill>
                        <a:srgbClr val="000000"/>
                      </a:solidFill>
                      <a:prstDash val="solid"/>
                    </a:lnT>
                    <a:lnB w="15647">
                      <a:solidFill>
                        <a:srgbClr val="000000"/>
                      </a:solidFill>
                      <a:prstDash val="solid"/>
                    </a:lnB>
                    <a:solidFill>
                      <a:srgbClr val="FFFF00"/>
                    </a:solidFill>
                  </a:tcPr>
                </a:tc>
                <a:tc>
                  <a:txBody>
                    <a:bodyPr/>
                    <a:lstStyle/>
                    <a:p>
                      <a:pPr marL="1270" algn="ctr">
                        <a:lnSpc>
                          <a:spcPct val="100000"/>
                        </a:lnSpc>
                      </a:pPr>
                      <a:r>
                        <a:rPr sz="2000" b="1" spc="-60" dirty="0">
                          <a:latin typeface="Times New Roman" panose="02020603050405020304" pitchFamily="18" charset="0"/>
                          <a:cs typeface="Times New Roman" panose="02020603050405020304" pitchFamily="18" charset="0"/>
                        </a:rPr>
                        <a:t>Gj</a:t>
                      </a:r>
                      <a:endParaRPr sz="2000" b="1"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4305">
                      <a:solidFill>
                        <a:srgbClr val="000000"/>
                      </a:solidFill>
                      <a:prstDash val="solid"/>
                    </a:lnR>
                    <a:lnT w="15176">
                      <a:solidFill>
                        <a:srgbClr val="000000"/>
                      </a:solidFill>
                      <a:prstDash val="solid"/>
                    </a:lnT>
                    <a:lnB w="15647" cap="flat" cmpd="sng" algn="ctr">
                      <a:solidFill>
                        <a:srgbClr val="000000"/>
                      </a:solidFill>
                      <a:prstDash val="solid"/>
                      <a:round/>
                      <a:headEnd type="none" w="med" len="med"/>
                      <a:tailEnd type="none" w="med" len="med"/>
                    </a:lnB>
                    <a:solidFill>
                      <a:srgbClr val="FFFF00"/>
                    </a:solidFill>
                  </a:tcPr>
                </a:tc>
                <a:tc>
                  <a:txBody>
                    <a:bodyPr/>
                    <a:lstStyle/>
                    <a:p>
                      <a:pPr marL="24765" algn="ctr">
                        <a:lnSpc>
                          <a:spcPct val="100000"/>
                        </a:lnSpc>
                      </a:pPr>
                      <a:r>
                        <a:rPr sz="2000" b="1" dirty="0">
                          <a:latin typeface="Times New Roman" panose="02020603050405020304" pitchFamily="18" charset="0"/>
                          <a:cs typeface="Times New Roman" panose="02020603050405020304" pitchFamily="18" charset="0"/>
                        </a:rPr>
                        <a:t>F</a:t>
                      </a:r>
                    </a:p>
                  </a:txBody>
                  <a:tcPr marL="0" marR="0" marT="0" marB="0" anchor="ctr">
                    <a:lnL w="14305">
                      <a:solidFill>
                        <a:srgbClr val="000000"/>
                      </a:solidFill>
                      <a:prstDash val="solid"/>
                    </a:lnL>
                    <a:lnR w="26498">
                      <a:solidFill>
                        <a:srgbClr val="000000"/>
                      </a:solidFill>
                      <a:prstDash val="solid"/>
                    </a:lnR>
                    <a:lnT w="15176">
                      <a:solidFill>
                        <a:srgbClr val="000000"/>
                      </a:solidFill>
                      <a:prstDash val="solid"/>
                    </a:lnT>
                    <a:lnB w="15647" cap="flat" cmpd="sng" algn="ctr">
                      <a:solidFill>
                        <a:srgbClr val="000000"/>
                      </a:solidFill>
                      <a:prstDash val="solid"/>
                      <a:round/>
                      <a:headEnd type="none" w="med" len="med"/>
                      <a:tailEnd type="none" w="med" len="med"/>
                    </a:lnB>
                    <a:solidFill>
                      <a:srgbClr val="FFFF00"/>
                    </a:solidFill>
                  </a:tcPr>
                </a:tc>
              </a:tr>
              <a:tr h="756925">
                <a:tc>
                  <a:txBody>
                    <a:bodyPr/>
                    <a:lstStyle/>
                    <a:p>
                      <a:pPr marL="24130">
                        <a:lnSpc>
                          <a:spcPct val="100000"/>
                        </a:lnSpc>
                      </a:pPr>
                      <a:r>
                        <a:rPr sz="2000" spc="2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dirty="0">
                          <a:latin typeface="Times New Roman" panose="02020603050405020304" pitchFamily="18" charset="0"/>
                          <a:cs typeface="Times New Roman" panose="02020603050405020304" pitchFamily="18" charset="0"/>
                        </a:rPr>
                        <a:t>i</a:t>
                      </a:r>
                      <a:r>
                        <a:rPr sz="2000" spc="-3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P</a:t>
                      </a:r>
                      <a:r>
                        <a:rPr sz="2000" spc="-25"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spc="-25" dirty="0">
                          <a:latin typeface="Times New Roman" panose="02020603050405020304" pitchFamily="18" charset="0"/>
                          <a:cs typeface="Times New Roman" panose="02020603050405020304" pitchFamily="18" charset="0"/>
                        </a:rPr>
                        <a:t>a</a:t>
                      </a:r>
                      <a:r>
                        <a:rPr sz="2000" dirty="0">
                          <a:latin typeface="Times New Roman" panose="02020603050405020304" pitchFamily="18" charset="0"/>
                          <a:cs typeface="Times New Roman" panose="02020603050405020304" pitchFamily="18" charset="0"/>
                        </a:rPr>
                        <a:t>sh</a:t>
                      </a:r>
                      <a:r>
                        <a:rPr sz="2000" spc="10" dirty="0">
                          <a:latin typeface="Times New Roman" panose="02020603050405020304" pitchFamily="18" charset="0"/>
                          <a:cs typeface="Times New Roman" panose="02020603050405020304" pitchFamily="18" charset="0"/>
                        </a:rPr>
                        <a:t>k</a:t>
                      </a:r>
                      <a:r>
                        <a:rPr sz="2000" spc="-5" dirty="0">
                          <a:latin typeface="Times New Roman" panose="02020603050405020304" pitchFamily="18" charset="0"/>
                          <a:cs typeface="Times New Roman" panose="02020603050405020304" pitchFamily="18" charset="0"/>
                        </a:rPr>
                        <a:t>o</a:t>
                      </a:r>
                      <a:r>
                        <a:rPr sz="2000" spc="50" dirty="0">
                          <a:latin typeface="Times New Roman" panose="02020603050405020304" pitchFamily="18" charset="0"/>
                          <a:cs typeface="Times New Roman" panose="02020603050405020304" pitchFamily="18" charset="0"/>
                        </a:rPr>
                        <a:t>l</a:t>
                      </a:r>
                      <a:r>
                        <a:rPr sz="2000" spc="45" dirty="0">
                          <a:latin typeface="Times New Roman" panose="02020603050405020304" pitchFamily="18" charset="0"/>
                          <a:cs typeface="Times New Roman" panose="02020603050405020304" pitchFamily="18" charset="0"/>
                        </a:rPr>
                        <a:t>l</a:t>
                      </a:r>
                      <a:r>
                        <a:rPr sz="2000" spc="-5" dirty="0">
                          <a:latin typeface="Times New Roman" panose="02020603050405020304" pitchFamily="18" charset="0"/>
                          <a:cs typeface="Times New Roman" panose="02020603050405020304" pitchFamily="18" charset="0"/>
                        </a:rPr>
                        <a:t>or</a:t>
                      </a:r>
                      <a:endParaRPr sz="2000"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3884" cap="flat" cmpd="sng" algn="ctr">
                      <a:solidFill>
                        <a:srgbClr val="000000"/>
                      </a:solidFill>
                      <a:prstDash val="solid"/>
                      <a:round/>
                      <a:headEnd type="none" w="med" len="med"/>
                      <a:tailEnd type="none" w="med" len="med"/>
                    </a:lnR>
                    <a:lnT w="15647">
                      <a:solidFill>
                        <a:srgbClr val="000000"/>
                      </a:solidFill>
                      <a:prstDash val="solid"/>
                    </a:lnT>
                    <a:lnB w="15184">
                      <a:solidFill>
                        <a:srgbClr val="000000"/>
                      </a:solidFill>
                      <a:prstDash val="soli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lnL w="13884">
                      <a:solidFill>
                        <a:srgbClr val="000000"/>
                      </a:solidFill>
                      <a:prstDash val="solid"/>
                    </a:lnL>
                    <a:lnR w="14305">
                      <a:solidFill>
                        <a:srgbClr val="000000"/>
                      </a:solidFill>
                      <a:prstDash val="solid"/>
                    </a:lnR>
                    <a:lnT w="15647">
                      <a:solidFill>
                        <a:srgbClr val="000000"/>
                      </a:solidFill>
                      <a:prstDash val="solid"/>
                    </a:lnT>
                    <a:lnB w="15184">
                      <a:solidFill>
                        <a:srgbClr val="000000"/>
                      </a:solidFill>
                      <a:prstDash val="soli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4305">
                      <a:solidFill>
                        <a:srgbClr val="000000"/>
                      </a:solidFill>
                      <a:prstDash val="solid"/>
                    </a:lnL>
                    <a:lnR w="26498">
                      <a:solidFill>
                        <a:srgbClr val="000000"/>
                      </a:solidFill>
                      <a:prstDash val="solid"/>
                    </a:lnR>
                    <a:lnT w="15647">
                      <a:solidFill>
                        <a:srgbClr val="000000"/>
                      </a:solidFill>
                      <a:prstDash val="solid"/>
                    </a:lnT>
                    <a:lnB w="15184">
                      <a:solidFill>
                        <a:srgbClr val="000000"/>
                      </a:solidFill>
                      <a:prstDash val="solid"/>
                    </a:lnB>
                    <a:solidFill>
                      <a:schemeClr val="accent6">
                        <a:lumMod val="40000"/>
                        <a:lumOff val="60000"/>
                      </a:schemeClr>
                    </a:solidFill>
                  </a:tcPr>
                </a:tc>
              </a:tr>
              <a:tr h="672821">
                <a:tc>
                  <a:txBody>
                    <a:bodyPr/>
                    <a:lstStyle/>
                    <a:p>
                      <a:pPr marL="24130">
                        <a:lnSpc>
                          <a:spcPct val="100000"/>
                        </a:lnSpc>
                      </a:pPr>
                      <a:r>
                        <a:rPr sz="2000" spc="2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dirty="0">
                          <a:latin typeface="Times New Roman" panose="02020603050405020304" pitchFamily="18" charset="0"/>
                          <a:cs typeface="Times New Roman" panose="02020603050405020304" pitchFamily="18" charset="0"/>
                        </a:rPr>
                        <a:t>i</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a:t>
                      </a:r>
                      <a:r>
                        <a:rPr sz="2000" spc="45" dirty="0">
                          <a:latin typeface="Times New Roman" panose="02020603050405020304" pitchFamily="18" charset="0"/>
                          <a:cs typeface="Times New Roman" panose="02020603050405020304" pitchFamily="18" charset="0"/>
                        </a:rPr>
                        <a:t>ill</a:t>
                      </a:r>
                      <a:r>
                        <a:rPr sz="2000" spc="-5" dirty="0">
                          <a:latin typeface="Times New Roman" panose="02020603050405020304" pitchFamily="18" charset="0"/>
                          <a:cs typeface="Times New Roman" panose="02020603050405020304" pitchFamily="18" charset="0"/>
                        </a:rPr>
                        <a:t>or</a:t>
                      </a:r>
                      <a:endParaRPr sz="2000"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3884" cap="flat" cmpd="sng" algn="ctr">
                      <a:solidFill>
                        <a:srgbClr val="000000"/>
                      </a:solidFill>
                      <a:prstDash val="solid"/>
                      <a:round/>
                      <a:headEnd type="none" w="med" len="med"/>
                      <a:tailEnd type="none" w="med" len="med"/>
                    </a:lnR>
                    <a:lnT w="15184">
                      <a:solidFill>
                        <a:srgbClr val="000000"/>
                      </a:solidFill>
                      <a:prstDash val="solid"/>
                    </a:lnT>
                    <a:lnB w="15647">
                      <a:solidFill>
                        <a:srgbClr val="000000"/>
                      </a:solidFill>
                      <a:prstDash val="solid"/>
                    </a:lnB>
                    <a:solidFill>
                      <a:schemeClr val="tx2">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196</a:t>
                      </a:r>
                    </a:p>
                  </a:txBody>
                  <a:tcPr marL="9525" marR="9525" marT="9525" marB="0" anchor="ctr">
                    <a:lnL w="13884">
                      <a:solidFill>
                        <a:srgbClr val="000000"/>
                      </a:solidFill>
                      <a:prstDash val="solid"/>
                    </a:lnL>
                    <a:lnR w="14305">
                      <a:solidFill>
                        <a:srgbClr val="000000"/>
                      </a:solidFill>
                      <a:prstDash val="solid"/>
                    </a:lnR>
                    <a:lnT w="15184">
                      <a:solidFill>
                        <a:srgbClr val="000000"/>
                      </a:solidFill>
                      <a:prstDash val="solid"/>
                    </a:lnT>
                    <a:lnB w="15647">
                      <a:solidFill>
                        <a:srgbClr val="000000"/>
                      </a:solidFill>
                      <a:prstDash val="solid"/>
                    </a:lnB>
                    <a:solidFill>
                      <a:schemeClr val="tx2">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ctr">
                    <a:lnL w="14305">
                      <a:solidFill>
                        <a:srgbClr val="000000"/>
                      </a:solidFill>
                      <a:prstDash val="solid"/>
                    </a:lnL>
                    <a:lnR w="26498">
                      <a:solidFill>
                        <a:srgbClr val="000000"/>
                      </a:solidFill>
                      <a:prstDash val="solid"/>
                    </a:lnR>
                    <a:lnT w="15184">
                      <a:solidFill>
                        <a:srgbClr val="000000"/>
                      </a:solidFill>
                      <a:prstDash val="solid"/>
                    </a:lnT>
                    <a:lnB w="15647">
                      <a:solidFill>
                        <a:srgbClr val="000000"/>
                      </a:solidFill>
                      <a:prstDash val="solid"/>
                    </a:lnB>
                    <a:solidFill>
                      <a:schemeClr val="tx2">
                        <a:lumMod val="20000"/>
                        <a:lumOff val="80000"/>
                      </a:schemeClr>
                    </a:solidFill>
                  </a:tcPr>
                </a:tc>
              </a:tr>
              <a:tr h="650719">
                <a:tc>
                  <a:txBody>
                    <a:bodyPr/>
                    <a:lstStyle/>
                    <a:p>
                      <a:pPr marL="24130">
                        <a:lnSpc>
                          <a:spcPct val="100000"/>
                        </a:lnSpc>
                      </a:pPr>
                      <a:r>
                        <a:rPr sz="2000" spc="2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a:t>
                      </a:r>
                      <a:r>
                        <a:rPr sz="2000" spc="45"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m</a:t>
                      </a:r>
                      <a:r>
                        <a:rPr sz="2000" dirty="0">
                          <a:latin typeface="Times New Roman" panose="02020603050405020304" pitchFamily="18" charset="0"/>
                          <a:cs typeface="Times New Roman" panose="02020603050405020304" pitchFamily="18" charset="0"/>
                        </a:rPr>
                        <a:t>i</a:t>
                      </a:r>
                      <a:r>
                        <a:rPr sz="2000" spc="-3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i</a:t>
                      </a:r>
                      <a:r>
                        <a:rPr sz="2000" spc="-30" dirty="0">
                          <a:latin typeface="Times New Roman" panose="02020603050405020304" pitchFamily="18" charset="0"/>
                          <a:cs typeface="Times New Roman" panose="02020603050405020304" pitchFamily="18" charset="0"/>
                        </a:rPr>
                        <a:t> </a:t>
                      </a:r>
                      <a:r>
                        <a:rPr sz="2000" spc="-95" dirty="0" err="1" smtClean="0">
                          <a:latin typeface="Times New Roman" panose="02020603050405020304" pitchFamily="18" charset="0"/>
                          <a:cs typeface="Times New Roman" panose="02020603050405020304" pitchFamily="18" charset="0"/>
                        </a:rPr>
                        <a:t>M</a:t>
                      </a:r>
                      <a:r>
                        <a:rPr sz="2000" spc="45" dirty="0" err="1" smtClean="0">
                          <a:latin typeface="Times New Roman" panose="02020603050405020304" pitchFamily="18" charset="0"/>
                          <a:cs typeface="Times New Roman" panose="02020603050405020304" pitchFamily="18" charset="0"/>
                        </a:rPr>
                        <a:t>e</a:t>
                      </a:r>
                      <a:r>
                        <a:rPr sz="2000" dirty="0" err="1" smtClean="0">
                          <a:latin typeface="Times New Roman" panose="02020603050405020304" pitchFamily="18" charset="0"/>
                          <a:cs typeface="Times New Roman" panose="02020603050405020304" pitchFamily="18" charset="0"/>
                        </a:rPr>
                        <a:t>s</a:t>
                      </a:r>
                      <a:r>
                        <a:rPr lang="en-US" sz="2000" spc="45"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m</a:t>
                      </a:r>
                      <a:r>
                        <a:rPr sz="2000" spc="-90" dirty="0" smtClean="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i</a:t>
                      </a:r>
                      <a:r>
                        <a:rPr sz="2000" spc="-30" dirty="0">
                          <a:latin typeface="Times New Roman" panose="02020603050405020304" pitchFamily="18" charset="0"/>
                          <a:cs typeface="Times New Roman" panose="02020603050405020304" pitchFamily="18" charset="0"/>
                        </a:rPr>
                        <a:t> </a:t>
                      </a:r>
                      <a:r>
                        <a:rPr sz="2000" spc="-75" dirty="0" err="1" smtClean="0">
                          <a:latin typeface="Times New Roman" panose="02020603050405020304" pitchFamily="18" charset="0"/>
                          <a:cs typeface="Times New Roman" panose="02020603050405020304" pitchFamily="18" charset="0"/>
                        </a:rPr>
                        <a:t>U</a:t>
                      </a:r>
                      <a:r>
                        <a:rPr sz="2000" spc="45" dirty="0" err="1" smtClean="0">
                          <a:latin typeface="Times New Roman" panose="02020603050405020304" pitchFamily="18" charset="0"/>
                          <a:cs typeface="Times New Roman" panose="02020603050405020304" pitchFamily="18" charset="0"/>
                        </a:rPr>
                        <a:t>l</a:t>
                      </a:r>
                      <a:r>
                        <a:rPr lang="en-US" sz="2000" spc="45"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t</a:t>
                      </a:r>
                      <a:endParaRPr sz="2000"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3884" cap="flat" cmpd="sng" algn="ctr">
                      <a:solidFill>
                        <a:srgbClr val="000000"/>
                      </a:solidFill>
                      <a:prstDash val="solid"/>
                      <a:round/>
                      <a:headEnd type="none" w="med" len="med"/>
                      <a:tailEnd type="none" w="med" len="med"/>
                    </a:lnR>
                    <a:lnT w="15647">
                      <a:solidFill>
                        <a:srgbClr val="000000"/>
                      </a:solidFill>
                      <a:prstDash val="solid"/>
                    </a:lnT>
                    <a:solidFill>
                      <a:schemeClr val="accent3">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158</a:t>
                      </a:r>
                    </a:p>
                  </a:txBody>
                  <a:tcPr marL="9525" marR="9525" marT="9525" marB="0" anchor="ctr">
                    <a:lnL w="13884">
                      <a:solidFill>
                        <a:srgbClr val="000000"/>
                      </a:solidFill>
                      <a:prstDash val="solid"/>
                    </a:lnL>
                    <a:lnR w="14305">
                      <a:solidFill>
                        <a:srgbClr val="000000"/>
                      </a:solidFill>
                      <a:prstDash val="solid"/>
                    </a:lnR>
                    <a:lnT w="15647">
                      <a:solidFill>
                        <a:srgbClr val="000000"/>
                      </a:solidFill>
                      <a:prstDash val="solid"/>
                    </a:lnT>
                    <a:solidFill>
                      <a:schemeClr val="accent3">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ctr">
                    <a:lnL w="14305">
                      <a:solidFill>
                        <a:srgbClr val="000000"/>
                      </a:solidFill>
                      <a:prstDash val="solid"/>
                    </a:lnL>
                    <a:lnR w="26498">
                      <a:solidFill>
                        <a:srgbClr val="000000"/>
                      </a:solidFill>
                      <a:prstDash val="solid"/>
                    </a:lnR>
                    <a:lnT w="15647">
                      <a:solidFill>
                        <a:srgbClr val="000000"/>
                      </a:solidFill>
                      <a:prstDash val="solid"/>
                    </a:lnT>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15821" y="685800"/>
            <a:ext cx="8963025" cy="984885"/>
          </a:xfrm>
          <a:prstGeom prst="rect">
            <a:avLst/>
          </a:prstGeom>
        </p:spPr>
        <p:txBody>
          <a:bodyPr vert="horz" wrap="square" lIns="0" tIns="0" rIns="0" bIns="0" rtlCol="0">
            <a:spAutoFit/>
          </a:bodyPr>
          <a:lstStyle/>
          <a:p>
            <a:pPr algn="ctr">
              <a:lnSpc>
                <a:spcPct val="100000"/>
              </a:lnSpc>
            </a:pPr>
            <a:r>
              <a:rPr sz="3200" b="1" dirty="0">
                <a:solidFill>
                  <a:srgbClr val="001F5F"/>
                </a:solidFill>
                <a:latin typeface="Garamond"/>
                <a:cs typeface="Garamond"/>
              </a:rPr>
              <a:t>In</a:t>
            </a:r>
            <a:r>
              <a:rPr sz="3200" b="1" spc="30" dirty="0">
                <a:solidFill>
                  <a:srgbClr val="001F5F"/>
                </a:solidFill>
                <a:latin typeface="Garamond"/>
                <a:cs typeface="Garamond"/>
              </a:rPr>
              <a:t>f</a:t>
            </a:r>
            <a:r>
              <a:rPr sz="3200" b="1" dirty="0">
                <a:solidFill>
                  <a:srgbClr val="001F5F"/>
                </a:solidFill>
                <a:latin typeface="Garamond"/>
                <a:cs typeface="Garamond"/>
              </a:rPr>
              <a:t>o</a:t>
            </a:r>
            <a:r>
              <a:rPr sz="3200" b="1" spc="125" dirty="0">
                <a:solidFill>
                  <a:srgbClr val="001F5F"/>
                </a:solidFill>
                <a:latin typeface="Garamond"/>
                <a:cs typeface="Garamond"/>
              </a:rPr>
              <a:t>r</a:t>
            </a:r>
            <a:r>
              <a:rPr sz="3200" b="1" dirty="0">
                <a:solidFill>
                  <a:srgbClr val="001F5F"/>
                </a:solidFill>
                <a:latin typeface="Garamond"/>
                <a:cs typeface="Garamond"/>
              </a:rPr>
              <a:t>ma</a:t>
            </a:r>
            <a:r>
              <a:rPr sz="3200" b="1" spc="-10" dirty="0">
                <a:solidFill>
                  <a:srgbClr val="001F5F"/>
                </a:solidFill>
                <a:latin typeface="Garamond"/>
                <a:cs typeface="Garamond"/>
              </a:rPr>
              <a:t>c</a:t>
            </a:r>
            <a:r>
              <a:rPr sz="3200" b="1" spc="-5" dirty="0">
                <a:solidFill>
                  <a:srgbClr val="001F5F"/>
                </a:solidFill>
                <a:latin typeface="Garamond"/>
                <a:cs typeface="Garamond"/>
              </a:rPr>
              <a:t>io</a:t>
            </a:r>
            <a:r>
              <a:rPr sz="3200" b="1" dirty="0">
                <a:solidFill>
                  <a:srgbClr val="001F5F"/>
                </a:solidFill>
                <a:latin typeface="Garamond"/>
                <a:cs typeface="Garamond"/>
              </a:rPr>
              <a:t>n</a:t>
            </a:r>
            <a:r>
              <a:rPr sz="3200" b="1" spc="-55" dirty="0">
                <a:solidFill>
                  <a:srgbClr val="001F5F"/>
                </a:solidFill>
                <a:latin typeface="Garamond"/>
                <a:cs typeface="Garamond"/>
              </a:rPr>
              <a:t> </a:t>
            </a:r>
            <a:r>
              <a:rPr sz="3200" b="1" dirty="0" err="1">
                <a:solidFill>
                  <a:srgbClr val="001F5F"/>
                </a:solidFill>
                <a:latin typeface="Garamond"/>
                <a:cs typeface="Garamond"/>
              </a:rPr>
              <a:t>s</a:t>
            </a:r>
            <a:r>
              <a:rPr sz="3200" b="1" spc="-15" dirty="0" err="1">
                <a:solidFill>
                  <a:srgbClr val="001F5F"/>
                </a:solidFill>
                <a:latin typeface="Garamond"/>
                <a:cs typeface="Garamond"/>
              </a:rPr>
              <a:t>t</a:t>
            </a:r>
            <a:r>
              <a:rPr sz="3200" b="1" dirty="0" err="1">
                <a:solidFill>
                  <a:srgbClr val="001F5F"/>
                </a:solidFill>
                <a:latin typeface="Garamond"/>
                <a:cs typeface="Garamond"/>
              </a:rPr>
              <a:t>ati</a:t>
            </a:r>
            <a:r>
              <a:rPr sz="3200" b="1" spc="-15" dirty="0" err="1">
                <a:solidFill>
                  <a:srgbClr val="001F5F"/>
                </a:solidFill>
                <a:latin typeface="Garamond"/>
                <a:cs typeface="Garamond"/>
              </a:rPr>
              <a:t>s</a:t>
            </a:r>
            <a:r>
              <a:rPr sz="3200" b="1" dirty="0" err="1">
                <a:solidFill>
                  <a:srgbClr val="001F5F"/>
                </a:solidFill>
                <a:latin typeface="Garamond"/>
                <a:cs typeface="Garamond"/>
              </a:rPr>
              <a:t>ti</a:t>
            </a:r>
            <a:r>
              <a:rPr sz="3200" b="1" spc="-75" dirty="0" err="1">
                <a:solidFill>
                  <a:srgbClr val="001F5F"/>
                </a:solidFill>
                <a:latin typeface="Garamond"/>
                <a:cs typeface="Garamond"/>
              </a:rPr>
              <a:t>k</a:t>
            </a:r>
            <a:r>
              <a:rPr sz="3200" b="1" dirty="0" err="1">
                <a:solidFill>
                  <a:srgbClr val="001F5F"/>
                </a:solidFill>
                <a:latin typeface="Garamond"/>
                <a:cs typeface="Garamond"/>
              </a:rPr>
              <a:t>or</a:t>
            </a:r>
            <a:r>
              <a:rPr sz="3200" b="1" spc="10" dirty="0">
                <a:solidFill>
                  <a:srgbClr val="001F5F"/>
                </a:solidFill>
                <a:latin typeface="Garamond"/>
                <a:cs typeface="Garamond"/>
              </a:rPr>
              <a:t> </a:t>
            </a:r>
            <a:r>
              <a:rPr sz="3200" b="1" spc="-5" dirty="0" err="1" smtClean="0">
                <a:solidFill>
                  <a:srgbClr val="001F5F"/>
                </a:solidFill>
                <a:latin typeface="Garamond"/>
                <a:cs typeface="Garamond"/>
              </a:rPr>
              <a:t>p</a:t>
            </a:r>
            <a:r>
              <a:rPr lang="en-US" sz="3200" b="1" spc="-10" dirty="0" err="1" smtClean="0">
                <a:solidFill>
                  <a:srgbClr val="001F5F"/>
                </a:solidFill>
                <a:latin typeface="Garamond"/>
                <a:cs typeface="Garamond"/>
              </a:rPr>
              <a:t>ë</a:t>
            </a:r>
            <a:r>
              <a:rPr sz="3200" b="1" dirty="0" err="1" smtClean="0">
                <a:solidFill>
                  <a:srgbClr val="001F5F"/>
                </a:solidFill>
                <a:latin typeface="Garamond"/>
                <a:cs typeface="Garamond"/>
              </a:rPr>
              <a:t>r</a:t>
            </a:r>
            <a:r>
              <a:rPr sz="3200" b="1" dirty="0" smtClean="0">
                <a:solidFill>
                  <a:srgbClr val="001F5F"/>
                </a:solidFill>
                <a:latin typeface="Garamond"/>
                <a:cs typeface="Garamond"/>
              </a:rPr>
              <a:t> </a:t>
            </a:r>
            <a:r>
              <a:rPr sz="3200" b="1" spc="-15" dirty="0">
                <a:solidFill>
                  <a:srgbClr val="001F5F"/>
                </a:solidFill>
                <a:latin typeface="Garamond"/>
                <a:cs typeface="Garamond"/>
              </a:rPr>
              <a:t>v</a:t>
            </a:r>
            <a:r>
              <a:rPr sz="3200" b="1" spc="-5" dirty="0">
                <a:solidFill>
                  <a:srgbClr val="001F5F"/>
                </a:solidFill>
                <a:latin typeface="Garamond"/>
                <a:cs typeface="Garamond"/>
              </a:rPr>
              <a:t>iti</a:t>
            </a:r>
            <a:r>
              <a:rPr sz="3200" b="1" dirty="0">
                <a:solidFill>
                  <a:srgbClr val="001F5F"/>
                </a:solidFill>
                <a:latin typeface="Garamond"/>
                <a:cs typeface="Garamond"/>
              </a:rPr>
              <a:t>n</a:t>
            </a:r>
            <a:r>
              <a:rPr sz="3200" b="1" spc="-15" dirty="0">
                <a:solidFill>
                  <a:srgbClr val="001F5F"/>
                </a:solidFill>
                <a:latin typeface="Garamond"/>
                <a:cs typeface="Garamond"/>
              </a:rPr>
              <a:t> </a:t>
            </a:r>
            <a:r>
              <a:rPr sz="3200" b="1" dirty="0">
                <a:solidFill>
                  <a:srgbClr val="001F5F"/>
                </a:solidFill>
                <a:latin typeface="Garamond"/>
                <a:cs typeface="Garamond"/>
              </a:rPr>
              <a:t>sh</a:t>
            </a:r>
            <a:r>
              <a:rPr sz="3200" b="1" spc="-75" dirty="0">
                <a:solidFill>
                  <a:srgbClr val="001F5F"/>
                </a:solidFill>
                <a:latin typeface="Garamond"/>
                <a:cs typeface="Garamond"/>
              </a:rPr>
              <a:t>k</a:t>
            </a:r>
            <a:r>
              <a:rPr sz="3200" b="1" dirty="0">
                <a:solidFill>
                  <a:srgbClr val="001F5F"/>
                </a:solidFill>
                <a:latin typeface="Garamond"/>
                <a:cs typeface="Garamond"/>
              </a:rPr>
              <a:t>ol</a:t>
            </a:r>
            <a:r>
              <a:rPr sz="3200" b="1" spc="-15" dirty="0">
                <a:solidFill>
                  <a:srgbClr val="001F5F"/>
                </a:solidFill>
                <a:latin typeface="Garamond"/>
                <a:cs typeface="Garamond"/>
              </a:rPr>
              <a:t>l</a:t>
            </a:r>
            <a:r>
              <a:rPr sz="3200" b="1" dirty="0">
                <a:solidFill>
                  <a:srgbClr val="001F5F"/>
                </a:solidFill>
                <a:latin typeface="Garamond"/>
                <a:cs typeface="Garamond"/>
              </a:rPr>
              <a:t>or 2014</a:t>
            </a:r>
            <a:r>
              <a:rPr sz="3200" b="1" spc="-5" dirty="0">
                <a:solidFill>
                  <a:srgbClr val="001F5F"/>
                </a:solidFill>
                <a:latin typeface="Garamond"/>
                <a:cs typeface="Garamond"/>
              </a:rPr>
              <a:t> </a:t>
            </a:r>
            <a:r>
              <a:rPr sz="3200" b="1" dirty="0">
                <a:solidFill>
                  <a:srgbClr val="001F5F"/>
                </a:solidFill>
                <a:latin typeface="Garamond"/>
                <a:cs typeface="Garamond"/>
              </a:rPr>
              <a:t>–</a:t>
            </a:r>
            <a:r>
              <a:rPr sz="3200" b="1" spc="-5" dirty="0">
                <a:solidFill>
                  <a:srgbClr val="001F5F"/>
                </a:solidFill>
                <a:latin typeface="Garamond"/>
                <a:cs typeface="Garamond"/>
              </a:rPr>
              <a:t> </a:t>
            </a:r>
            <a:r>
              <a:rPr sz="3200" b="1" dirty="0">
                <a:solidFill>
                  <a:srgbClr val="001F5F"/>
                </a:solidFill>
                <a:latin typeface="Garamond"/>
                <a:cs typeface="Garamond"/>
              </a:rPr>
              <a:t>2015</a:t>
            </a:r>
            <a:endParaRPr sz="3200" dirty="0">
              <a:latin typeface="Garamond"/>
              <a:cs typeface="Garamond"/>
            </a:endParaRPr>
          </a:p>
          <a:p>
            <a:pPr algn="ctr">
              <a:lnSpc>
                <a:spcPct val="100000"/>
              </a:lnSpc>
            </a:pPr>
            <a:r>
              <a:rPr sz="3200" b="1" dirty="0">
                <a:solidFill>
                  <a:srgbClr val="001F5F"/>
                </a:solidFill>
                <a:latin typeface="Garamond"/>
                <a:cs typeface="Garamond"/>
              </a:rPr>
              <a:t>Nu</a:t>
            </a:r>
            <a:r>
              <a:rPr sz="3200" b="1" spc="-15" dirty="0">
                <a:solidFill>
                  <a:srgbClr val="001F5F"/>
                </a:solidFill>
                <a:latin typeface="Garamond"/>
                <a:cs typeface="Garamond"/>
              </a:rPr>
              <a:t>m</a:t>
            </a:r>
            <a:r>
              <a:rPr sz="3200" b="1" dirty="0">
                <a:solidFill>
                  <a:srgbClr val="001F5F"/>
                </a:solidFill>
                <a:latin typeface="Garamond"/>
                <a:cs typeface="Garamond"/>
              </a:rPr>
              <a:t>ri</a:t>
            </a:r>
            <a:r>
              <a:rPr sz="3200" b="1" spc="-20" dirty="0">
                <a:solidFill>
                  <a:srgbClr val="001F5F"/>
                </a:solidFill>
                <a:latin typeface="Garamond"/>
                <a:cs typeface="Garamond"/>
              </a:rPr>
              <a:t> </a:t>
            </a:r>
            <a:r>
              <a:rPr sz="3200" b="1" dirty="0" err="1">
                <a:solidFill>
                  <a:srgbClr val="001F5F"/>
                </a:solidFill>
                <a:latin typeface="Garamond"/>
                <a:cs typeface="Garamond"/>
              </a:rPr>
              <a:t>i</a:t>
            </a:r>
            <a:r>
              <a:rPr sz="3200" b="1" dirty="0">
                <a:solidFill>
                  <a:srgbClr val="001F5F"/>
                </a:solidFill>
                <a:latin typeface="Garamond"/>
                <a:cs typeface="Garamond"/>
              </a:rPr>
              <a:t> </a:t>
            </a:r>
            <a:r>
              <a:rPr sz="3200" b="1" dirty="0" err="1" smtClean="0">
                <a:solidFill>
                  <a:srgbClr val="001F5F"/>
                </a:solidFill>
                <a:latin typeface="Garamond"/>
                <a:cs typeface="Garamond"/>
              </a:rPr>
              <a:t>m</a:t>
            </a:r>
            <a:r>
              <a:rPr lang="en-US" sz="3200" b="1" dirty="0" err="1" smtClean="0">
                <a:solidFill>
                  <a:srgbClr val="001F5F"/>
                </a:solidFill>
                <a:latin typeface="Garamond"/>
                <a:cs typeface="Garamond"/>
              </a:rPr>
              <a:t>ë</a:t>
            </a:r>
            <a:r>
              <a:rPr sz="3200" b="1" dirty="0" err="1" smtClean="0">
                <a:solidFill>
                  <a:srgbClr val="001F5F"/>
                </a:solidFill>
                <a:latin typeface="Garamond"/>
                <a:cs typeface="Garamond"/>
              </a:rPr>
              <a:t>s</a:t>
            </a:r>
            <a:r>
              <a:rPr sz="3200" b="1" spc="-15" dirty="0" err="1" smtClean="0">
                <a:solidFill>
                  <a:srgbClr val="001F5F"/>
                </a:solidFill>
                <a:latin typeface="Garamond"/>
                <a:cs typeface="Garamond"/>
              </a:rPr>
              <a:t>u</a:t>
            </a:r>
            <a:r>
              <a:rPr sz="3200" b="1" dirty="0" err="1" smtClean="0">
                <a:solidFill>
                  <a:srgbClr val="001F5F"/>
                </a:solidFill>
                <a:latin typeface="Garamond"/>
                <a:cs typeface="Garamond"/>
              </a:rPr>
              <a:t>es</a:t>
            </a:r>
            <a:r>
              <a:rPr sz="3200" b="1" spc="-75" dirty="0" err="1" smtClean="0">
                <a:solidFill>
                  <a:srgbClr val="001F5F"/>
                </a:solidFill>
                <a:latin typeface="Garamond"/>
                <a:cs typeface="Garamond"/>
              </a:rPr>
              <a:t>v</a:t>
            </a:r>
            <a:r>
              <a:rPr sz="3200" b="1" dirty="0" err="1" smtClean="0">
                <a:solidFill>
                  <a:srgbClr val="001F5F"/>
                </a:solidFill>
                <a:latin typeface="Garamond"/>
                <a:cs typeface="Garamond"/>
              </a:rPr>
              <a:t>e</a:t>
            </a:r>
            <a:r>
              <a:rPr sz="3200" b="1" spc="10" dirty="0" smtClean="0">
                <a:solidFill>
                  <a:srgbClr val="001F5F"/>
                </a:solidFill>
                <a:latin typeface="Garamond"/>
                <a:cs typeface="Garamond"/>
              </a:rPr>
              <a:t> </a:t>
            </a:r>
            <a:r>
              <a:rPr sz="3200" b="1" spc="-5" dirty="0" err="1" smtClean="0">
                <a:solidFill>
                  <a:srgbClr val="001F5F"/>
                </a:solidFill>
                <a:latin typeface="Garamond"/>
                <a:cs typeface="Garamond"/>
              </a:rPr>
              <a:t>n</a:t>
            </a:r>
            <a:r>
              <a:rPr lang="en-US" sz="3200" b="1" dirty="0" err="1" smtClean="0">
                <a:solidFill>
                  <a:srgbClr val="001F5F"/>
                </a:solidFill>
                <a:latin typeface="Garamond"/>
                <a:cs typeface="Garamond"/>
              </a:rPr>
              <a:t>ë</a:t>
            </a:r>
            <a:r>
              <a:rPr sz="3200" b="1" spc="-15" dirty="0" smtClean="0">
                <a:solidFill>
                  <a:srgbClr val="001F5F"/>
                </a:solidFill>
                <a:latin typeface="Garamond"/>
                <a:cs typeface="Garamond"/>
              </a:rPr>
              <a:t> </a:t>
            </a:r>
            <a:r>
              <a:rPr sz="3200" b="1" spc="-5" dirty="0" err="1">
                <a:solidFill>
                  <a:srgbClr val="001F5F"/>
                </a:solidFill>
                <a:latin typeface="Garamond"/>
                <a:cs typeface="Garamond"/>
              </a:rPr>
              <a:t>A</a:t>
            </a:r>
            <a:r>
              <a:rPr sz="3200" b="1" spc="55" dirty="0" err="1">
                <a:solidFill>
                  <a:srgbClr val="001F5F"/>
                </a:solidFill>
                <a:latin typeface="Garamond"/>
                <a:cs typeface="Garamond"/>
              </a:rPr>
              <a:t>r</a:t>
            </a:r>
            <a:r>
              <a:rPr sz="3200" b="1" dirty="0" err="1">
                <a:solidFill>
                  <a:srgbClr val="001F5F"/>
                </a:solidFill>
                <a:latin typeface="Garamond"/>
                <a:cs typeface="Garamond"/>
              </a:rPr>
              <a:t>simin</a:t>
            </a:r>
            <a:r>
              <a:rPr sz="3200" b="1" spc="-20" dirty="0">
                <a:solidFill>
                  <a:srgbClr val="001F5F"/>
                </a:solidFill>
                <a:latin typeface="Garamond"/>
                <a:cs typeface="Garamond"/>
              </a:rPr>
              <a:t> </a:t>
            </a:r>
            <a:r>
              <a:rPr sz="3200" b="1" spc="-5" dirty="0" err="1" smtClean="0">
                <a:solidFill>
                  <a:srgbClr val="001F5F"/>
                </a:solidFill>
                <a:latin typeface="Garamond"/>
                <a:cs typeface="Garamond"/>
              </a:rPr>
              <a:t>Baz</a:t>
            </a:r>
            <a:r>
              <a:rPr lang="en-US" sz="3200" b="1" spc="-5" dirty="0" err="1" smtClean="0">
                <a:solidFill>
                  <a:srgbClr val="001F5F"/>
                </a:solidFill>
                <a:latin typeface="Garamond"/>
                <a:cs typeface="Garamond"/>
              </a:rPr>
              <a:t>ë</a:t>
            </a:r>
            <a:endParaRPr sz="3200" dirty="0">
              <a:latin typeface="Garamond"/>
              <a:cs typeface="Garamond"/>
            </a:endParaRPr>
          </a:p>
        </p:txBody>
      </p:sp>
      <p:sp>
        <p:nvSpPr>
          <p:cNvPr id="4" name="object 4"/>
          <p:cNvSpPr/>
          <p:nvPr/>
        </p:nvSpPr>
        <p:spPr>
          <a:xfrm>
            <a:off x="881976" y="2724704"/>
            <a:ext cx="0" cy="0"/>
          </a:xfrm>
          <a:custGeom>
            <a:avLst/>
            <a:gdLst/>
            <a:ahLst/>
            <a:cxnLst/>
            <a:rect l="l" t="t" r="r" b="b"/>
            <a:pathLst>
              <a:path>
                <a:moveTo>
                  <a:pt x="0" y="0"/>
                </a:moveTo>
                <a:lnTo>
                  <a:pt x="0" y="0"/>
                </a:lnTo>
              </a:path>
            </a:pathLst>
          </a:custGeom>
          <a:ln w="12699">
            <a:solidFill>
              <a:srgbClr val="D0D6E4"/>
            </a:solidFill>
          </a:ln>
        </p:spPr>
        <p:txBody>
          <a:bodyPr wrap="square" lIns="0" tIns="0" rIns="0" bIns="0" rtlCol="0"/>
          <a:lstStyle/>
          <a:p>
            <a:endParaRPr/>
          </a:p>
        </p:txBody>
      </p:sp>
      <p:sp>
        <p:nvSpPr>
          <p:cNvPr id="5" name="object 5"/>
          <p:cNvSpPr/>
          <p:nvPr/>
        </p:nvSpPr>
        <p:spPr>
          <a:xfrm>
            <a:off x="3581238" y="2724704"/>
            <a:ext cx="0" cy="0"/>
          </a:xfrm>
          <a:custGeom>
            <a:avLst/>
            <a:gdLst/>
            <a:ahLst/>
            <a:cxnLst/>
            <a:rect l="l" t="t" r="r" b="b"/>
            <a:pathLst>
              <a:path>
                <a:moveTo>
                  <a:pt x="0" y="0"/>
                </a:moveTo>
                <a:lnTo>
                  <a:pt x="0" y="0"/>
                </a:lnTo>
              </a:path>
            </a:pathLst>
          </a:custGeom>
          <a:ln w="12699">
            <a:solidFill>
              <a:srgbClr val="D0D6E4"/>
            </a:solidFill>
          </a:ln>
        </p:spPr>
        <p:txBody>
          <a:bodyPr wrap="square" lIns="0" tIns="0" rIns="0" bIns="0" rtlCol="0"/>
          <a:lstStyle/>
          <a:p>
            <a:endParaRPr/>
          </a:p>
        </p:txBody>
      </p:sp>
      <p:sp>
        <p:nvSpPr>
          <p:cNvPr id="6" name="object 6"/>
          <p:cNvSpPr/>
          <p:nvPr/>
        </p:nvSpPr>
        <p:spPr>
          <a:xfrm>
            <a:off x="4803319" y="2724704"/>
            <a:ext cx="0" cy="0"/>
          </a:xfrm>
          <a:custGeom>
            <a:avLst/>
            <a:gdLst/>
            <a:ahLst/>
            <a:cxnLst/>
            <a:rect l="l" t="t" r="r" b="b"/>
            <a:pathLst>
              <a:path>
                <a:moveTo>
                  <a:pt x="0" y="0"/>
                </a:moveTo>
                <a:lnTo>
                  <a:pt x="0" y="0"/>
                </a:lnTo>
              </a:path>
            </a:pathLst>
          </a:custGeom>
          <a:ln w="12699">
            <a:solidFill>
              <a:srgbClr val="D0D6E4"/>
            </a:solidFill>
          </a:ln>
        </p:spPr>
        <p:txBody>
          <a:bodyPr wrap="square" lIns="0" tIns="0" rIns="0" bIns="0" rtlCol="0"/>
          <a:lstStyle/>
          <a:p>
            <a:endParaRPr/>
          </a:p>
        </p:txBody>
      </p:sp>
      <p:sp>
        <p:nvSpPr>
          <p:cNvPr id="7" name="object 7"/>
          <p:cNvSpPr/>
          <p:nvPr/>
        </p:nvSpPr>
        <p:spPr>
          <a:xfrm>
            <a:off x="6038269" y="2724704"/>
            <a:ext cx="0" cy="0"/>
          </a:xfrm>
          <a:custGeom>
            <a:avLst/>
            <a:gdLst/>
            <a:ahLst/>
            <a:cxnLst/>
            <a:rect l="l" t="t" r="r" b="b"/>
            <a:pathLst>
              <a:path>
                <a:moveTo>
                  <a:pt x="0" y="0"/>
                </a:moveTo>
                <a:lnTo>
                  <a:pt x="0" y="0"/>
                </a:lnTo>
              </a:path>
            </a:pathLst>
          </a:custGeom>
          <a:ln w="12699">
            <a:solidFill>
              <a:srgbClr val="D0D6E4"/>
            </a:solidFill>
          </a:ln>
        </p:spPr>
        <p:txBody>
          <a:bodyPr wrap="square" lIns="0" tIns="0" rIns="0" bIns="0" rtlCol="0"/>
          <a:lstStyle/>
          <a:p>
            <a:endParaRPr/>
          </a:p>
        </p:txBody>
      </p:sp>
      <p:sp>
        <p:nvSpPr>
          <p:cNvPr id="9" name="object 9"/>
          <p:cNvSpPr/>
          <p:nvPr/>
        </p:nvSpPr>
        <p:spPr>
          <a:xfrm>
            <a:off x="6329383" y="2718187"/>
            <a:ext cx="0" cy="0"/>
          </a:xfrm>
          <a:custGeom>
            <a:avLst/>
            <a:gdLst/>
            <a:ahLst/>
            <a:cxnLst/>
            <a:rect l="l" t="t" r="r" b="b"/>
            <a:pathLst>
              <a:path>
                <a:moveTo>
                  <a:pt x="0" y="0"/>
                </a:moveTo>
                <a:lnTo>
                  <a:pt x="0" y="0"/>
                </a:lnTo>
              </a:path>
            </a:pathLst>
          </a:custGeom>
          <a:ln w="12497">
            <a:solidFill>
              <a:srgbClr val="D0D6E4"/>
            </a:solidFill>
          </a:ln>
        </p:spPr>
        <p:txBody>
          <a:bodyPr wrap="square" lIns="0" tIns="0" rIns="0" bIns="0" rtlCol="0"/>
          <a:lstStyle/>
          <a:p>
            <a:endParaRPr/>
          </a:p>
        </p:txBody>
      </p:sp>
      <p:sp>
        <p:nvSpPr>
          <p:cNvPr id="10" name="object 10"/>
          <p:cNvSpPr/>
          <p:nvPr/>
        </p:nvSpPr>
        <p:spPr>
          <a:xfrm>
            <a:off x="8960323" y="2718187"/>
            <a:ext cx="0" cy="0"/>
          </a:xfrm>
          <a:custGeom>
            <a:avLst/>
            <a:gdLst/>
            <a:ahLst/>
            <a:cxnLst/>
            <a:rect l="l" t="t" r="r" b="b"/>
            <a:pathLst>
              <a:path>
                <a:moveTo>
                  <a:pt x="0" y="0"/>
                </a:moveTo>
                <a:lnTo>
                  <a:pt x="0" y="0"/>
                </a:lnTo>
              </a:path>
            </a:pathLst>
          </a:custGeom>
          <a:ln w="12497">
            <a:solidFill>
              <a:srgbClr val="D0D6E4"/>
            </a:solidFill>
          </a:ln>
        </p:spPr>
        <p:txBody>
          <a:bodyPr wrap="square" lIns="0" tIns="0" rIns="0" bIns="0" rtlCol="0"/>
          <a:lstStyle/>
          <a:p>
            <a:endParaRPr/>
          </a:p>
        </p:txBody>
      </p:sp>
      <p:sp>
        <p:nvSpPr>
          <p:cNvPr id="11" name="object 11"/>
          <p:cNvSpPr/>
          <p:nvPr/>
        </p:nvSpPr>
        <p:spPr>
          <a:xfrm>
            <a:off x="10009840" y="2718187"/>
            <a:ext cx="0" cy="0"/>
          </a:xfrm>
          <a:custGeom>
            <a:avLst/>
            <a:gdLst/>
            <a:ahLst/>
            <a:cxnLst/>
            <a:rect l="l" t="t" r="r" b="b"/>
            <a:pathLst>
              <a:path>
                <a:moveTo>
                  <a:pt x="0" y="0"/>
                </a:moveTo>
                <a:lnTo>
                  <a:pt x="0" y="0"/>
                </a:lnTo>
              </a:path>
            </a:pathLst>
          </a:custGeom>
          <a:ln w="12497">
            <a:solidFill>
              <a:srgbClr val="D0D6E4"/>
            </a:solidFill>
          </a:ln>
        </p:spPr>
        <p:txBody>
          <a:bodyPr wrap="square" lIns="0" tIns="0" rIns="0" bIns="0" rtlCol="0"/>
          <a:lstStyle/>
          <a:p>
            <a:endParaRPr/>
          </a:p>
        </p:txBody>
      </p:sp>
      <p:sp>
        <p:nvSpPr>
          <p:cNvPr id="12" name="object 12"/>
          <p:cNvSpPr/>
          <p:nvPr/>
        </p:nvSpPr>
        <p:spPr>
          <a:xfrm>
            <a:off x="11059861" y="2718187"/>
            <a:ext cx="0" cy="0"/>
          </a:xfrm>
          <a:custGeom>
            <a:avLst/>
            <a:gdLst/>
            <a:ahLst/>
            <a:cxnLst/>
            <a:rect l="l" t="t" r="r" b="b"/>
            <a:pathLst>
              <a:path>
                <a:moveTo>
                  <a:pt x="0" y="0"/>
                </a:moveTo>
                <a:lnTo>
                  <a:pt x="0" y="0"/>
                </a:lnTo>
              </a:path>
            </a:pathLst>
          </a:custGeom>
          <a:ln w="12497">
            <a:solidFill>
              <a:srgbClr val="D0D6E4"/>
            </a:solidFill>
          </a:ln>
        </p:spPr>
        <p:txBody>
          <a:bodyPr wrap="square" lIns="0" tIns="0" rIns="0" bIns="0" rtlCol="0"/>
          <a:lstStyle/>
          <a:p>
            <a:endParaRPr/>
          </a:p>
        </p:txBody>
      </p:sp>
      <p:sp>
        <p:nvSpPr>
          <p:cNvPr id="16" name="object 16"/>
          <p:cNvSpPr txBox="1"/>
          <p:nvPr/>
        </p:nvSpPr>
        <p:spPr>
          <a:xfrm>
            <a:off x="762000" y="4953000"/>
            <a:ext cx="10744200" cy="1154162"/>
          </a:xfrm>
          <a:prstGeom prst="rect">
            <a:avLst/>
          </a:prstGeom>
          <a:solidFill>
            <a:schemeClr val="accent3">
              <a:lumMod val="60000"/>
              <a:lumOff val="40000"/>
            </a:schemeClr>
          </a:solidFill>
          <a:ln>
            <a:solidFill>
              <a:schemeClr val="tx1"/>
            </a:solidFill>
          </a:ln>
        </p:spPr>
        <p:txBody>
          <a:bodyPr vert="horz" wrap="square" lIns="0" tIns="0" rIns="0" bIns="0" rtlCol="0">
            <a:spAutoFit/>
          </a:bodyPr>
          <a:lstStyle/>
          <a:p>
            <a:pPr marL="355600" indent="-342900">
              <a:lnSpc>
                <a:spcPct val="100000"/>
              </a:lnSpc>
              <a:buFont typeface="Wingdings" panose="05000000000000000000" pitchFamily="2" charset="2"/>
              <a:buChar char="Ø"/>
            </a:pPr>
            <a:r>
              <a:rPr sz="2000" spc="25" dirty="0" err="1" smtClean="0">
                <a:latin typeface="Times New Roman" panose="02020603050405020304" pitchFamily="18" charset="0"/>
                <a:cs typeface="Times New Roman" panose="02020603050405020304" pitchFamily="18" charset="0"/>
              </a:rPr>
              <a:t>R</a:t>
            </a:r>
            <a:r>
              <a:rPr sz="2000" dirty="0" err="1" smtClean="0">
                <a:latin typeface="Times New Roman" panose="02020603050405020304" pitchFamily="18" charset="0"/>
                <a:cs typeface="Times New Roman" panose="02020603050405020304" pitchFamily="18" charset="0"/>
              </a:rPr>
              <a:t>apo</a:t>
            </a:r>
            <a:r>
              <a:rPr sz="2000" spc="55" dirty="0" err="1" smtClean="0">
                <a:latin typeface="Times New Roman" panose="02020603050405020304" pitchFamily="18" charset="0"/>
                <a:cs typeface="Times New Roman" panose="02020603050405020304" pitchFamily="18" charset="0"/>
              </a:rPr>
              <a:t>r</a:t>
            </a:r>
            <a:r>
              <a:rPr sz="2000" dirty="0" err="1" smtClean="0">
                <a:latin typeface="Times New Roman" panose="02020603050405020304" pitchFamily="18" charset="0"/>
                <a:cs typeface="Times New Roman" panose="02020603050405020304" pitchFamily="18" charset="0"/>
              </a:rPr>
              <a:t>ti</a:t>
            </a:r>
            <a:r>
              <a:rPr sz="2000" spc="-40" dirty="0" smtClean="0">
                <a:latin typeface="Times New Roman" panose="02020603050405020304" pitchFamily="18" charset="0"/>
                <a:cs typeface="Times New Roman" panose="02020603050405020304" pitchFamily="18" charset="0"/>
              </a:rPr>
              <a:t> </a:t>
            </a:r>
            <a:r>
              <a:rPr lang="en-US" sz="2000" spc="-40" dirty="0" err="1" smtClean="0">
                <a:latin typeface="Times New Roman" panose="02020603050405020304" pitchFamily="18" charset="0"/>
                <a:cs typeface="Times New Roman" panose="02020603050405020304" pitchFamily="18" charset="0"/>
              </a:rPr>
              <a:t>i</a:t>
            </a:r>
            <a:r>
              <a:rPr sz="2000" dirty="0" smtClean="0">
                <a:latin typeface="Times New Roman" panose="02020603050405020304" pitchFamily="18" charset="0"/>
                <a:cs typeface="Times New Roman" panose="02020603050405020304" pitchFamily="18" charset="0"/>
              </a:rPr>
              <a:t> </a:t>
            </a:r>
            <a:r>
              <a:rPr sz="2000" dirty="0" err="1" smtClean="0">
                <a:latin typeface="Times New Roman" panose="02020603050405020304" pitchFamily="18" charset="0"/>
                <a:cs typeface="Times New Roman" panose="02020603050405020304" pitchFamily="18" charset="0"/>
              </a:rPr>
              <a:t>m</a:t>
            </a:r>
            <a:r>
              <a:rPr lang="en-US" sz="2000"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su</a:t>
            </a:r>
            <a:r>
              <a:rPr sz="2000" spc="-10" dirty="0" err="1" smtClean="0">
                <a:latin typeface="Times New Roman" panose="02020603050405020304" pitchFamily="18" charset="0"/>
                <a:cs typeface="Times New Roman" panose="02020603050405020304" pitchFamily="18" charset="0"/>
              </a:rPr>
              <a:t>e</a:t>
            </a:r>
            <a:r>
              <a:rPr sz="2000" dirty="0" err="1" smtClean="0">
                <a:latin typeface="Times New Roman" panose="02020603050405020304" pitchFamily="18" charset="0"/>
                <a:cs typeface="Times New Roman" panose="02020603050405020304" pitchFamily="18" charset="0"/>
              </a:rPr>
              <a:t>s</a:t>
            </a:r>
            <a:r>
              <a:rPr lang="en-US" sz="2000" dirty="0" err="1" smtClean="0">
                <a:latin typeface="Times New Roman" panose="02020603050405020304" pitchFamily="18" charset="0"/>
                <a:cs typeface="Times New Roman" panose="02020603050405020304" pitchFamily="18" charset="0"/>
              </a:rPr>
              <a:t>ve</a:t>
            </a:r>
            <a:r>
              <a:rPr sz="2000" spc="-20" dirty="0" smtClean="0">
                <a:latin typeface="Times New Roman" panose="02020603050405020304" pitchFamily="18" charset="0"/>
                <a:cs typeface="Times New Roman" panose="02020603050405020304" pitchFamily="18" charset="0"/>
              </a:rPr>
              <a:t> </a:t>
            </a:r>
            <a:r>
              <a:rPr lang="en-US" sz="2000" spc="-20" dirty="0" err="1" smtClean="0">
                <a:latin typeface="Times New Roman" panose="02020603050405020304" pitchFamily="18" charset="0"/>
                <a:cs typeface="Times New Roman" panose="02020603050405020304" pitchFamily="18" charset="0"/>
              </a:rPr>
              <a:t>për</a:t>
            </a:r>
            <a:r>
              <a:rPr lang="en-US" sz="2000" spc="-20" dirty="0" smtClean="0">
                <a:latin typeface="Times New Roman" panose="02020603050405020304" pitchFamily="18" charset="0"/>
                <a:cs typeface="Times New Roman" panose="02020603050405020304" pitchFamily="18" charset="0"/>
              </a:rPr>
              <a:t> </a:t>
            </a:r>
            <a:r>
              <a:rPr lang="en-US" sz="2000" spc="-20" dirty="0" err="1" smtClean="0">
                <a:latin typeface="Times New Roman" panose="02020603050405020304" pitchFamily="18" charset="0"/>
                <a:cs typeface="Times New Roman" panose="02020603050405020304" pitchFamily="18" charset="0"/>
              </a:rPr>
              <a:t>fëmijë</a:t>
            </a:r>
            <a:r>
              <a:rPr lang="en-US" sz="2000" spc="-10" dirty="0" smtClean="0">
                <a:latin typeface="Times New Roman" panose="02020603050405020304" pitchFamily="18" charset="0"/>
                <a:cs typeface="Times New Roman" panose="02020603050405020304" pitchFamily="18" charset="0"/>
              </a:rPr>
              <a:t> </a:t>
            </a:r>
            <a:r>
              <a:rPr lang="en-US" sz="2000" spc="-5" dirty="0" err="1">
                <a:latin typeface="Times New Roman" panose="02020603050405020304" pitchFamily="18" charset="0"/>
                <a:cs typeface="Times New Roman" panose="02020603050405020304" pitchFamily="18" charset="0"/>
              </a:rPr>
              <a:t>n</a:t>
            </a:r>
            <a:r>
              <a:rPr lang="en-US" sz="2000" spc="-10" dirty="0" err="1" smtClean="0">
                <a:latin typeface="Times New Roman" panose="02020603050405020304" pitchFamily="18" charset="0"/>
                <a:cs typeface="Times New Roman" panose="02020603050405020304" pitchFamily="18" charset="0"/>
              </a:rPr>
              <a:t>ë</a:t>
            </a:r>
            <a:r>
              <a:rPr sz="2000" spc="-5"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a:t>
            </a:r>
            <a:r>
              <a:rPr sz="2000" spc="25"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simin</a:t>
            </a:r>
            <a:r>
              <a:rPr sz="2000" spc="-30"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P</a:t>
            </a:r>
            <a:r>
              <a:rPr sz="2000" dirty="0">
                <a:latin typeface="Times New Roman" panose="02020603050405020304" pitchFamily="18" charset="0"/>
                <a:cs typeface="Times New Roman" panose="02020603050405020304" pitchFamily="18" charset="0"/>
              </a:rPr>
              <a:t>a</a:t>
            </a:r>
            <a:r>
              <a:rPr sz="2000" spc="-1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ash</a:t>
            </a:r>
            <a:r>
              <a:rPr sz="2000" spc="-35" dirty="0">
                <a:latin typeface="Times New Roman" panose="02020603050405020304" pitchFamily="18" charset="0"/>
                <a:cs typeface="Times New Roman" panose="02020603050405020304" pitchFamily="18" charset="0"/>
              </a:rPr>
              <a:t>k</a:t>
            </a:r>
            <a:r>
              <a:rPr sz="2000" dirty="0">
                <a:latin typeface="Times New Roman" panose="02020603050405020304" pitchFamily="18" charset="0"/>
                <a:cs typeface="Times New Roman" panose="02020603050405020304" pitchFamily="18" charset="0"/>
              </a:rPr>
              <a:t>o</a:t>
            </a:r>
            <a:r>
              <a:rPr sz="2000" spc="-10" dirty="0">
                <a:latin typeface="Times New Roman" panose="02020603050405020304" pitchFamily="18" charset="0"/>
                <a:cs typeface="Times New Roman" panose="02020603050405020304" pitchFamily="18" charset="0"/>
              </a:rPr>
              <a:t>l</a:t>
            </a:r>
            <a:r>
              <a:rPr sz="2000" spc="-5" dirty="0">
                <a:latin typeface="Times New Roman" panose="02020603050405020304" pitchFamily="18" charset="0"/>
                <a:cs typeface="Times New Roman" panose="02020603050405020304" pitchFamily="18" charset="0"/>
              </a:rPr>
              <a:t>l</a:t>
            </a:r>
            <a:r>
              <a:rPr sz="2000" spc="-10" dirty="0">
                <a:latin typeface="Times New Roman" panose="02020603050405020304" pitchFamily="18" charset="0"/>
                <a:cs typeface="Times New Roman" panose="02020603050405020304" pitchFamily="18" charset="0"/>
              </a:rPr>
              <a:t>o</a:t>
            </a:r>
            <a:r>
              <a:rPr sz="2000" spc="15"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1 </a:t>
            </a:r>
            <a:r>
              <a:rPr sz="2000" dirty="0" err="1" smtClean="0">
                <a:latin typeface="Times New Roman" panose="02020603050405020304" pitchFamily="18" charset="0"/>
                <a:cs typeface="Times New Roman" panose="02020603050405020304" pitchFamily="18" charset="0"/>
              </a:rPr>
              <a:t>m</a:t>
            </a:r>
            <a:r>
              <a:rPr lang="en-US" sz="2000" spc="-10"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sues</a:t>
            </a:r>
            <a:r>
              <a:rPr sz="2000" spc="-30" dirty="0" smtClean="0">
                <a:latin typeface="Times New Roman" panose="02020603050405020304" pitchFamily="18" charset="0"/>
                <a:cs typeface="Times New Roman" panose="02020603050405020304" pitchFamily="18" charset="0"/>
              </a:rPr>
              <a:t> </a:t>
            </a:r>
            <a:r>
              <a:rPr sz="2000" spc="-5" dirty="0" err="1" smtClean="0">
                <a:latin typeface="Times New Roman" panose="02020603050405020304" pitchFamily="18" charset="0"/>
                <a:cs typeface="Times New Roman" panose="02020603050405020304" pitchFamily="18" charset="0"/>
              </a:rPr>
              <a:t>p</a:t>
            </a:r>
            <a:r>
              <a:rPr lang="en-US" sz="2000" spc="-10"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r</a:t>
            </a:r>
            <a:r>
              <a:rPr sz="2000" spc="-5" dirty="0" smtClean="0">
                <a:latin typeface="Times New Roman" panose="02020603050405020304" pitchFamily="18" charset="0"/>
                <a:cs typeface="Times New Roman" panose="02020603050405020304" pitchFamily="18" charset="0"/>
              </a:rPr>
              <a:t> </a:t>
            </a:r>
            <a:r>
              <a:rPr lang="en-US" sz="2000" spc="-5" dirty="0" smtClean="0">
                <a:latin typeface="Times New Roman" panose="02020603050405020304" pitchFamily="18" charset="0"/>
                <a:cs typeface="Times New Roman" panose="02020603050405020304" pitchFamily="18" charset="0"/>
              </a:rPr>
              <a:t> </a:t>
            </a:r>
            <a:r>
              <a:rPr lang="en-US" sz="2000" b="1" spc="-5" dirty="0" smtClean="0">
                <a:latin typeface="Times New Roman" panose="02020603050405020304" pitchFamily="18" charset="0"/>
                <a:cs typeface="Times New Roman" panose="02020603050405020304" pitchFamily="18" charset="0"/>
              </a:rPr>
              <a:t>21</a:t>
            </a:r>
            <a:r>
              <a:rPr lang="en-US" sz="2000" spc="-5" dirty="0" smtClean="0">
                <a:latin typeface="Times New Roman" panose="02020603050405020304" pitchFamily="18" charset="0"/>
                <a:cs typeface="Times New Roman" panose="02020603050405020304" pitchFamily="18" charset="0"/>
              </a:rPr>
              <a:t> </a:t>
            </a:r>
            <a:r>
              <a:rPr sz="2000" spc="-10" dirty="0" err="1" smtClean="0">
                <a:latin typeface="Times New Roman" panose="02020603050405020304" pitchFamily="18" charset="0"/>
                <a:cs typeface="Times New Roman" panose="02020603050405020304" pitchFamily="18" charset="0"/>
              </a:rPr>
              <a:t>f</a:t>
            </a:r>
            <a:r>
              <a:rPr lang="en-US" sz="2000" dirty="0" err="1" smtClean="0">
                <a:latin typeface="Times New Roman" panose="02020603050405020304" pitchFamily="18" charset="0"/>
                <a:cs typeface="Times New Roman" panose="02020603050405020304" pitchFamily="18" charset="0"/>
              </a:rPr>
              <a:t>ë</a:t>
            </a:r>
            <a:r>
              <a:rPr sz="2000" spc="-10" dirty="0" err="1" smtClean="0">
                <a:latin typeface="Times New Roman" panose="02020603050405020304" pitchFamily="18" charset="0"/>
                <a:cs typeface="Times New Roman" panose="02020603050405020304" pitchFamily="18" charset="0"/>
              </a:rPr>
              <a:t>m</a:t>
            </a:r>
            <a:r>
              <a:rPr sz="2000" spc="-5" dirty="0" err="1" smtClean="0">
                <a:latin typeface="Times New Roman" panose="02020603050405020304" pitchFamily="18" charset="0"/>
                <a:cs typeface="Times New Roman" panose="02020603050405020304" pitchFamily="18" charset="0"/>
              </a:rPr>
              <a:t>ij</a:t>
            </a:r>
            <a:r>
              <a:rPr lang="en-US" sz="2000" spc="-5" dirty="0" err="1" smtClean="0">
                <a:latin typeface="Times New Roman" panose="02020603050405020304" pitchFamily="18" charset="0"/>
                <a:cs typeface="Times New Roman" panose="02020603050405020304" pitchFamily="18" charset="0"/>
              </a:rPr>
              <a:t>ë</a:t>
            </a:r>
            <a:endParaRPr lang="en-US" sz="2000" spc="-5" dirty="0" smtClean="0">
              <a:latin typeface="Times New Roman" panose="02020603050405020304" pitchFamily="18" charset="0"/>
              <a:cs typeface="Times New Roman" panose="02020603050405020304" pitchFamily="18" charset="0"/>
            </a:endParaRPr>
          </a:p>
          <a:p>
            <a:pPr marL="12700">
              <a:lnSpc>
                <a:spcPct val="100000"/>
              </a:lnSpc>
            </a:pPr>
            <a:endParaRPr lang="en-US" sz="2000" spc="25" dirty="0" smtClean="0">
              <a:latin typeface="Times New Roman" panose="02020603050405020304" pitchFamily="18" charset="0"/>
              <a:cs typeface="Times New Roman" panose="02020603050405020304" pitchFamily="18" charset="0"/>
            </a:endParaRPr>
          </a:p>
          <a:p>
            <a:pPr marL="355600" indent="-342900">
              <a:lnSpc>
                <a:spcPct val="100000"/>
              </a:lnSpc>
              <a:spcBef>
                <a:spcPts val="1760"/>
              </a:spcBef>
              <a:buFont typeface="Wingdings" panose="05000000000000000000" pitchFamily="2" charset="2"/>
              <a:buChar char="Ø"/>
            </a:pPr>
            <a:r>
              <a:rPr sz="2000" spc="25" dirty="0" err="1" smtClean="0">
                <a:latin typeface="Times New Roman" panose="02020603050405020304" pitchFamily="18" charset="0"/>
                <a:cs typeface="Times New Roman" panose="02020603050405020304" pitchFamily="18" charset="0"/>
              </a:rPr>
              <a:t>R</a:t>
            </a:r>
            <a:r>
              <a:rPr sz="2000" dirty="0" err="1" smtClean="0">
                <a:latin typeface="Times New Roman" panose="02020603050405020304" pitchFamily="18" charset="0"/>
                <a:cs typeface="Times New Roman" panose="02020603050405020304" pitchFamily="18" charset="0"/>
              </a:rPr>
              <a:t>apo</a:t>
            </a:r>
            <a:r>
              <a:rPr sz="2000" spc="60" dirty="0" err="1" smtClean="0">
                <a:latin typeface="Times New Roman" panose="02020603050405020304" pitchFamily="18" charset="0"/>
                <a:cs typeface="Times New Roman" panose="02020603050405020304" pitchFamily="18" charset="0"/>
              </a:rPr>
              <a:t>r</a:t>
            </a:r>
            <a:r>
              <a:rPr sz="2000" dirty="0" err="1" smtClean="0">
                <a:latin typeface="Times New Roman" panose="02020603050405020304" pitchFamily="18" charset="0"/>
                <a:cs typeface="Times New Roman" panose="02020603050405020304" pitchFamily="18" charset="0"/>
              </a:rPr>
              <a:t>ti</a:t>
            </a:r>
            <a:r>
              <a:rPr sz="2000" spc="-40" dirty="0" smtClean="0">
                <a:latin typeface="Times New Roman" panose="02020603050405020304" pitchFamily="18" charset="0"/>
                <a:cs typeface="Times New Roman" panose="02020603050405020304" pitchFamily="18" charset="0"/>
              </a:rPr>
              <a:t> </a:t>
            </a:r>
            <a:r>
              <a:rPr lang="en-US" sz="2000" spc="-40" dirty="0" err="1" smtClean="0">
                <a:latin typeface="Times New Roman" panose="02020603050405020304" pitchFamily="18" charset="0"/>
                <a:cs typeface="Times New Roman" panose="02020603050405020304" pitchFamily="18" charset="0"/>
              </a:rPr>
              <a:t>i</a:t>
            </a:r>
            <a:r>
              <a:rPr sz="2000" dirty="0" smtClean="0">
                <a:latin typeface="Times New Roman" panose="02020603050405020304" pitchFamily="18" charset="0"/>
                <a:cs typeface="Times New Roman" panose="02020603050405020304" pitchFamily="18" charset="0"/>
              </a:rPr>
              <a:t> </a:t>
            </a:r>
            <a:r>
              <a:rPr sz="2000" dirty="0" err="1" smtClean="0">
                <a:latin typeface="Times New Roman" panose="02020603050405020304" pitchFamily="18" charset="0"/>
                <a:cs typeface="Times New Roman" panose="02020603050405020304" pitchFamily="18" charset="0"/>
              </a:rPr>
              <a:t>m</a:t>
            </a:r>
            <a:r>
              <a:rPr lang="en-US" sz="2000"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sues</a:t>
            </a:r>
            <a:r>
              <a:rPr sz="2000" spc="-30" dirty="0" err="1" smtClean="0">
                <a:latin typeface="Times New Roman" panose="02020603050405020304" pitchFamily="18" charset="0"/>
                <a:cs typeface="Times New Roman" panose="02020603050405020304" pitchFamily="18" charset="0"/>
              </a:rPr>
              <a:t>v</a:t>
            </a:r>
            <a:r>
              <a:rPr sz="2000" dirty="0" err="1" smtClean="0">
                <a:latin typeface="Times New Roman" panose="02020603050405020304" pitchFamily="18" charset="0"/>
                <a:cs typeface="Times New Roman" panose="02020603050405020304" pitchFamily="18" charset="0"/>
              </a:rPr>
              <a:t>e</a:t>
            </a:r>
            <a:r>
              <a:rPr sz="2000" spc="-25" dirty="0" smtClean="0">
                <a:latin typeface="Times New Roman" panose="02020603050405020304" pitchFamily="18" charset="0"/>
                <a:cs typeface="Times New Roman" panose="02020603050405020304" pitchFamily="18" charset="0"/>
              </a:rPr>
              <a:t> </a:t>
            </a:r>
            <a:r>
              <a:rPr lang="en-US" sz="2000" spc="-25" dirty="0" err="1" smtClean="0">
                <a:latin typeface="Times New Roman" panose="02020603050405020304" pitchFamily="18" charset="0"/>
                <a:cs typeface="Times New Roman" panose="02020603050405020304" pitchFamily="18" charset="0"/>
              </a:rPr>
              <a:t>për</a:t>
            </a:r>
            <a:r>
              <a:rPr lang="en-US" sz="2000" spc="-25" dirty="0" smtClean="0">
                <a:latin typeface="Times New Roman" panose="02020603050405020304" pitchFamily="18" charset="0"/>
                <a:cs typeface="Times New Roman" panose="02020603050405020304" pitchFamily="18" charset="0"/>
              </a:rPr>
              <a:t> </a:t>
            </a:r>
            <a:r>
              <a:rPr lang="en-US" sz="2000" spc="-25" dirty="0" err="1" smtClean="0">
                <a:latin typeface="Times New Roman" panose="02020603050405020304" pitchFamily="18" charset="0"/>
                <a:cs typeface="Times New Roman" panose="02020603050405020304" pitchFamily="18" charset="0"/>
              </a:rPr>
              <a:t>nxënës</a:t>
            </a:r>
            <a:r>
              <a:rPr lang="en-US" sz="2000" spc="-25" dirty="0" smtClean="0">
                <a:latin typeface="Times New Roman" panose="02020603050405020304" pitchFamily="18" charset="0"/>
                <a:cs typeface="Times New Roman" panose="02020603050405020304" pitchFamily="18" charset="0"/>
              </a:rPr>
              <a:t> </a:t>
            </a:r>
            <a:r>
              <a:rPr sz="2000" spc="-5" dirty="0" err="1" smtClean="0">
                <a:latin typeface="Times New Roman" panose="02020603050405020304" pitchFamily="18" charset="0"/>
                <a:cs typeface="Times New Roman" panose="02020603050405020304" pitchFamily="18" charset="0"/>
              </a:rPr>
              <a:t>n</a:t>
            </a:r>
            <a:r>
              <a:rPr lang="en-US" sz="2000" dirty="0" err="1" smtClean="0">
                <a:latin typeface="Times New Roman" panose="02020603050405020304" pitchFamily="18" charset="0"/>
                <a:cs typeface="Times New Roman" panose="02020603050405020304" pitchFamily="18" charset="0"/>
              </a:rPr>
              <a:t>ë</a:t>
            </a:r>
            <a:r>
              <a:rPr sz="2000" spc="-5" dirty="0" smtClean="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A</a:t>
            </a:r>
            <a:r>
              <a:rPr sz="2000" spc="25" dirty="0" err="1">
                <a:latin typeface="Times New Roman" panose="02020603050405020304" pitchFamily="18" charset="0"/>
                <a:cs typeface="Times New Roman" panose="02020603050405020304" pitchFamily="18" charset="0"/>
              </a:rPr>
              <a:t>r</a:t>
            </a:r>
            <a:r>
              <a:rPr sz="2000" dirty="0" err="1">
                <a:latin typeface="Times New Roman" panose="02020603050405020304" pitchFamily="18" charset="0"/>
                <a:cs typeface="Times New Roman" panose="02020603050405020304" pitchFamily="18" charset="0"/>
              </a:rPr>
              <a:t>simin</a:t>
            </a:r>
            <a:r>
              <a:rPr sz="2000" spc="-25" dirty="0">
                <a:latin typeface="Times New Roman" panose="02020603050405020304" pitchFamily="18" charset="0"/>
                <a:cs typeface="Times New Roman" panose="02020603050405020304" pitchFamily="18" charset="0"/>
              </a:rPr>
              <a:t> </a:t>
            </a:r>
            <a:r>
              <a:rPr sz="2000" spc="-5" dirty="0" err="1" smtClean="0">
                <a:latin typeface="Times New Roman" panose="02020603050405020304" pitchFamily="18" charset="0"/>
                <a:cs typeface="Times New Roman" panose="02020603050405020304" pitchFamily="18" charset="0"/>
              </a:rPr>
              <a:t>Baz</a:t>
            </a:r>
            <a:r>
              <a:rPr lang="en-US" sz="2000" dirty="0" err="1" smtClean="0">
                <a:latin typeface="Times New Roman" panose="02020603050405020304" pitchFamily="18" charset="0"/>
                <a:cs typeface="Times New Roman" panose="02020603050405020304" pitchFamily="18" charset="0"/>
              </a:rPr>
              <a:t>ë</a:t>
            </a:r>
            <a:r>
              <a:rPr sz="2000" spc="-15"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(klasa</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IX)</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 1 </a:t>
            </a:r>
            <a:r>
              <a:rPr sz="2000" dirty="0" err="1" smtClean="0">
                <a:latin typeface="Times New Roman" panose="02020603050405020304" pitchFamily="18" charset="0"/>
                <a:cs typeface="Times New Roman" panose="02020603050405020304" pitchFamily="18" charset="0"/>
              </a:rPr>
              <a:t>m</a:t>
            </a:r>
            <a:r>
              <a:rPr lang="en-US" sz="2000"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sues</a:t>
            </a:r>
            <a:r>
              <a:rPr sz="2000" spc="-25" dirty="0" smtClean="0">
                <a:latin typeface="Times New Roman" panose="02020603050405020304" pitchFamily="18" charset="0"/>
                <a:cs typeface="Times New Roman" panose="02020603050405020304" pitchFamily="18" charset="0"/>
              </a:rPr>
              <a:t> </a:t>
            </a:r>
            <a:r>
              <a:rPr sz="2000" spc="-5" dirty="0" err="1" smtClean="0">
                <a:latin typeface="Times New Roman" panose="02020603050405020304" pitchFamily="18" charset="0"/>
                <a:cs typeface="Times New Roman" panose="02020603050405020304" pitchFamily="18" charset="0"/>
              </a:rPr>
              <a:t>p</a:t>
            </a:r>
            <a:r>
              <a:rPr lang="en-US" sz="2000" spc="-10"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15.4</a:t>
            </a:r>
            <a:r>
              <a:rPr lang="en-US" sz="2000" dirty="0" smtClean="0">
                <a:latin typeface="Times New Roman" panose="02020603050405020304" pitchFamily="18" charset="0"/>
                <a:cs typeface="Times New Roman" panose="02020603050405020304" pitchFamily="18" charset="0"/>
              </a:rPr>
              <a:t> </a:t>
            </a:r>
            <a:r>
              <a:rPr sz="2000" spc="-5" dirty="0" err="1" smtClean="0">
                <a:latin typeface="Times New Roman" panose="02020603050405020304" pitchFamily="18" charset="0"/>
                <a:cs typeface="Times New Roman" panose="02020603050405020304" pitchFamily="18" charset="0"/>
              </a:rPr>
              <a:t>n</a:t>
            </a:r>
            <a:r>
              <a:rPr sz="2000" dirty="0" err="1" smtClean="0">
                <a:latin typeface="Times New Roman" panose="02020603050405020304" pitchFamily="18" charset="0"/>
                <a:cs typeface="Times New Roman" panose="02020603050405020304" pitchFamily="18" charset="0"/>
              </a:rPr>
              <a:t>x</a:t>
            </a:r>
            <a:r>
              <a:rPr lang="en-US" sz="2000" dirty="0" err="1" smtClean="0">
                <a:latin typeface="Times New Roman" panose="02020603050405020304" pitchFamily="18" charset="0"/>
                <a:cs typeface="Times New Roman" panose="02020603050405020304" pitchFamily="18" charset="0"/>
              </a:rPr>
              <a:t>ë</a:t>
            </a:r>
            <a:r>
              <a:rPr sz="2000" spc="-10" dirty="0" err="1" smtClean="0">
                <a:latin typeface="Times New Roman" panose="02020603050405020304" pitchFamily="18" charset="0"/>
                <a:cs typeface="Times New Roman" panose="02020603050405020304" pitchFamily="18" charset="0"/>
              </a:rPr>
              <a:t>n</a:t>
            </a:r>
            <a:r>
              <a:rPr lang="en-US" sz="2000" dirty="0" err="1" smtClean="0">
                <a:latin typeface="Times New Roman" panose="02020603050405020304" pitchFamily="18" charset="0"/>
                <a:cs typeface="Times New Roman" panose="02020603050405020304" pitchFamily="18" charset="0"/>
              </a:rPr>
              <a:t>ë</a:t>
            </a:r>
            <a:r>
              <a:rPr sz="2000" dirty="0" err="1" smtClean="0">
                <a:latin typeface="Times New Roman" panose="02020603050405020304" pitchFamily="18" charset="0"/>
                <a:cs typeface="Times New Roman" panose="02020603050405020304" pitchFamily="18" charset="0"/>
              </a:rPr>
              <a:t>s</a:t>
            </a:r>
            <a:endParaRPr sz="2000" dirty="0">
              <a:latin typeface="Times New Roman" panose="02020603050405020304" pitchFamily="18" charset="0"/>
              <a:cs typeface="Times New Roman" panose="02020603050405020304" pitchFamily="18" charset="0"/>
            </a:endParaRPr>
          </a:p>
        </p:txBody>
      </p:sp>
      <p:graphicFrame>
        <p:nvGraphicFramePr>
          <p:cNvPr id="8" name="object 8"/>
          <p:cNvGraphicFramePr>
            <a:graphicFrameLocks noGrp="1"/>
          </p:cNvGraphicFramePr>
          <p:nvPr>
            <p:extLst>
              <p:ext uri="{D42A27DB-BD31-4B8C-83A1-F6EECF244321}">
                <p14:modId xmlns:p14="http://schemas.microsoft.com/office/powerpoint/2010/main" val="1290832164"/>
              </p:ext>
            </p:extLst>
          </p:nvPr>
        </p:nvGraphicFramePr>
        <p:xfrm>
          <a:off x="947477" y="2286000"/>
          <a:ext cx="5149856" cy="2258894"/>
        </p:xfrm>
        <a:graphic>
          <a:graphicData uri="http://schemas.openxmlformats.org/drawingml/2006/table">
            <a:tbl>
              <a:tblPr firstRow="1" bandRow="1">
                <a:tableStyleId>{2D5ABB26-0587-4C30-8999-92F81FD0307C}</a:tableStyleId>
              </a:tblPr>
              <a:tblGrid>
                <a:gridCol w="2699177"/>
                <a:gridCol w="1222249"/>
                <a:gridCol w="1228430"/>
              </a:tblGrid>
              <a:tr h="545267">
                <a:tc>
                  <a:txBody>
                    <a:bodyPr/>
                    <a:lstStyle/>
                    <a:p>
                      <a:pPr marL="24765">
                        <a:lnSpc>
                          <a:spcPct val="100000"/>
                        </a:lnSpc>
                      </a:pPr>
                      <a:r>
                        <a:rPr sz="2000" b="1" spc="15" dirty="0">
                          <a:latin typeface="Times New Roman" panose="02020603050405020304" pitchFamily="18" charset="0"/>
                          <a:cs typeface="Times New Roman" panose="02020603050405020304" pitchFamily="18" charset="0"/>
                        </a:rPr>
                        <a:t>I</a:t>
                      </a:r>
                      <a:r>
                        <a:rPr sz="2000" b="1" dirty="0">
                          <a:latin typeface="Times New Roman" panose="02020603050405020304" pitchFamily="18" charset="0"/>
                          <a:cs typeface="Times New Roman" panose="02020603050405020304" pitchFamily="18" charset="0"/>
                        </a:rPr>
                        <a:t>ns</a:t>
                      </a:r>
                      <a:r>
                        <a:rPr sz="2000" b="1" spc="-10" dirty="0">
                          <a:latin typeface="Times New Roman" panose="02020603050405020304" pitchFamily="18" charset="0"/>
                          <a:cs typeface="Times New Roman" panose="02020603050405020304" pitchFamily="18" charset="0"/>
                        </a:rPr>
                        <a:t>t</a:t>
                      </a:r>
                      <a:r>
                        <a:rPr sz="2000" b="1" spc="45" dirty="0">
                          <a:latin typeface="Times New Roman" panose="02020603050405020304" pitchFamily="18" charset="0"/>
                          <a:cs typeface="Times New Roman" panose="02020603050405020304" pitchFamily="18" charset="0"/>
                        </a:rPr>
                        <a:t>i</a:t>
                      </a:r>
                      <a:r>
                        <a:rPr sz="2000" b="1" spc="-10" dirty="0">
                          <a:latin typeface="Times New Roman" panose="02020603050405020304" pitchFamily="18" charset="0"/>
                          <a:cs typeface="Times New Roman" panose="02020603050405020304" pitchFamily="18" charset="0"/>
                        </a:rPr>
                        <a:t>t</a:t>
                      </a:r>
                      <a:r>
                        <a:rPr sz="2000" b="1" dirty="0">
                          <a:latin typeface="Times New Roman" panose="02020603050405020304" pitchFamily="18" charset="0"/>
                          <a:cs typeface="Times New Roman" panose="02020603050405020304" pitchFamily="18" charset="0"/>
                        </a:rPr>
                        <a:t>u</a:t>
                      </a:r>
                      <a:r>
                        <a:rPr sz="2000" b="1" spc="-45" dirty="0">
                          <a:latin typeface="Times New Roman" panose="02020603050405020304" pitchFamily="18" charset="0"/>
                          <a:cs typeface="Times New Roman" panose="02020603050405020304" pitchFamily="18" charset="0"/>
                        </a:rPr>
                        <a:t>c</a:t>
                      </a:r>
                      <a:r>
                        <a:rPr sz="2000" b="1" spc="45"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o</a:t>
                      </a:r>
                      <a:r>
                        <a:rPr sz="2000" b="1" spc="5" dirty="0">
                          <a:latin typeface="Times New Roman" panose="02020603050405020304" pitchFamily="18" charset="0"/>
                          <a:cs typeface="Times New Roman" panose="02020603050405020304" pitchFamily="18" charset="0"/>
                        </a:rPr>
                        <a:t>n</a:t>
                      </a:r>
                      <a:r>
                        <a:rPr sz="2000" b="1" spc="45" dirty="0">
                          <a:latin typeface="Times New Roman" panose="02020603050405020304" pitchFamily="18" charset="0"/>
                          <a:cs typeface="Times New Roman" panose="02020603050405020304" pitchFamily="18" charset="0"/>
                        </a:rPr>
                        <a:t>e</a:t>
                      </a:r>
                      <a:r>
                        <a:rPr sz="2000" b="1" dirty="0">
                          <a:latin typeface="Times New Roman" panose="02020603050405020304" pitchFamily="18" charset="0"/>
                          <a:cs typeface="Times New Roman" panose="02020603050405020304" pitchFamily="18" charset="0"/>
                        </a:rPr>
                        <a:t>t</a:t>
                      </a:r>
                      <a:r>
                        <a:rPr sz="2000" b="1" spc="-50" dirty="0">
                          <a:latin typeface="Times New Roman" panose="02020603050405020304" pitchFamily="18" charset="0"/>
                          <a:cs typeface="Times New Roman" panose="02020603050405020304" pitchFamily="18" charset="0"/>
                        </a:rPr>
                        <a:t> </a:t>
                      </a:r>
                      <a:r>
                        <a:rPr sz="2000" b="1" spc="-25"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spc="-5" dirty="0">
                          <a:latin typeface="Times New Roman" panose="02020603050405020304" pitchFamily="18" charset="0"/>
                          <a:cs typeface="Times New Roman" panose="02020603050405020304" pitchFamily="18" charset="0"/>
                        </a:rPr>
                        <a:t>o</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e</a:t>
                      </a:r>
                      <a:r>
                        <a:rPr sz="2000" b="1" spc="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pub</a:t>
                      </a:r>
                      <a:r>
                        <a:rPr sz="2000" b="1" spc="45" dirty="0">
                          <a:latin typeface="Times New Roman" panose="02020603050405020304" pitchFamily="18" charset="0"/>
                          <a:cs typeface="Times New Roman" panose="02020603050405020304" pitchFamily="18" charset="0"/>
                        </a:rPr>
                        <a:t>li</a:t>
                      </a:r>
                      <a:r>
                        <a:rPr sz="2000" b="1" spc="10" dirty="0">
                          <a:latin typeface="Times New Roman" panose="02020603050405020304" pitchFamily="18" charset="0"/>
                          <a:cs typeface="Times New Roman" panose="02020603050405020304" pitchFamily="18" charset="0"/>
                        </a:rPr>
                        <a:t>k</a:t>
                      </a:r>
                      <a:r>
                        <a:rPr sz="2000" b="1" dirty="0">
                          <a:latin typeface="Times New Roman" panose="02020603050405020304" pitchFamily="18" charset="0"/>
                          <a:cs typeface="Times New Roman" panose="02020603050405020304" pitchFamily="18" charset="0"/>
                        </a:rPr>
                        <a:t>e</a:t>
                      </a:r>
                    </a:p>
                  </a:txBody>
                  <a:tcPr marL="0" marR="0" marT="0" marB="0" anchor="ctr">
                    <a:lnL w="13969">
                      <a:solidFill>
                        <a:srgbClr val="000000"/>
                      </a:solidFill>
                      <a:prstDash val="solid"/>
                    </a:lnL>
                    <a:lnR w="13970">
                      <a:solidFill>
                        <a:srgbClr val="000000"/>
                      </a:solidFill>
                      <a:prstDash val="solid"/>
                    </a:lnR>
                    <a:lnT w="13962">
                      <a:solidFill>
                        <a:srgbClr val="000000"/>
                      </a:solidFill>
                      <a:prstDash val="solid"/>
                    </a:lnT>
                    <a:lnB w="14393">
                      <a:solidFill>
                        <a:srgbClr val="000000"/>
                      </a:solidFill>
                      <a:prstDash val="solid"/>
                    </a:lnB>
                    <a:solidFill>
                      <a:srgbClr val="FFFF00"/>
                    </a:solidFill>
                  </a:tcPr>
                </a:tc>
                <a:tc>
                  <a:txBody>
                    <a:bodyPr/>
                    <a:lstStyle/>
                    <a:p>
                      <a:pPr marR="3810" algn="ctr">
                        <a:lnSpc>
                          <a:spcPct val="100000"/>
                        </a:lnSpc>
                      </a:pPr>
                      <a:r>
                        <a:rPr sz="2000" b="1" spc="-60" dirty="0">
                          <a:latin typeface="Times New Roman" panose="02020603050405020304" pitchFamily="18" charset="0"/>
                          <a:cs typeface="Times New Roman" panose="02020603050405020304" pitchFamily="18" charset="0"/>
                        </a:rPr>
                        <a:t>Gj</a:t>
                      </a:r>
                      <a:endParaRPr sz="2000" b="1" dirty="0">
                        <a:latin typeface="Times New Roman" panose="02020603050405020304" pitchFamily="18" charset="0"/>
                        <a:cs typeface="Times New Roman" panose="02020603050405020304" pitchFamily="18" charset="0"/>
                      </a:endParaRPr>
                    </a:p>
                  </a:txBody>
                  <a:tcPr marL="0" marR="0" marT="0" marB="0" anchor="ctr">
                    <a:lnL w="13970">
                      <a:solidFill>
                        <a:srgbClr val="000000"/>
                      </a:solidFill>
                      <a:prstDash val="solid"/>
                    </a:lnL>
                    <a:lnR w="13970">
                      <a:solidFill>
                        <a:srgbClr val="000000"/>
                      </a:solidFill>
                      <a:prstDash val="solid"/>
                    </a:lnR>
                    <a:lnT w="13962">
                      <a:solidFill>
                        <a:srgbClr val="000000"/>
                      </a:solidFill>
                      <a:prstDash val="solid"/>
                    </a:lnT>
                    <a:lnB w="14393" cap="flat" cmpd="sng" algn="ctr">
                      <a:solidFill>
                        <a:srgbClr val="000000"/>
                      </a:solidFill>
                      <a:prstDash val="solid"/>
                      <a:round/>
                      <a:headEnd type="none" w="med" len="med"/>
                      <a:tailEnd type="none" w="med" len="med"/>
                    </a:lnB>
                    <a:solidFill>
                      <a:srgbClr val="FFFF00"/>
                    </a:solidFill>
                  </a:tcPr>
                </a:tc>
                <a:tc>
                  <a:txBody>
                    <a:bodyPr/>
                    <a:lstStyle/>
                    <a:p>
                      <a:pPr marL="24130" algn="ctr">
                        <a:lnSpc>
                          <a:spcPct val="100000"/>
                        </a:lnSpc>
                      </a:pPr>
                      <a:r>
                        <a:rPr sz="2000" b="1" dirty="0">
                          <a:latin typeface="Times New Roman" panose="02020603050405020304" pitchFamily="18" charset="0"/>
                          <a:cs typeface="Times New Roman" panose="02020603050405020304" pitchFamily="18" charset="0"/>
                        </a:rPr>
                        <a:t>F</a:t>
                      </a:r>
                    </a:p>
                  </a:txBody>
                  <a:tcPr marL="0" marR="0" marT="0" marB="0" anchor="ctr">
                    <a:lnL w="13970">
                      <a:solidFill>
                        <a:srgbClr val="000000"/>
                      </a:solidFill>
                      <a:prstDash val="solid"/>
                    </a:lnL>
                    <a:lnR w="26670">
                      <a:solidFill>
                        <a:srgbClr val="000000"/>
                      </a:solidFill>
                      <a:prstDash val="solid"/>
                    </a:lnR>
                    <a:lnT w="13962">
                      <a:solidFill>
                        <a:srgbClr val="000000"/>
                      </a:solidFill>
                      <a:prstDash val="solid"/>
                    </a:lnT>
                    <a:lnB w="14393" cap="flat" cmpd="sng" algn="ctr">
                      <a:solidFill>
                        <a:srgbClr val="000000"/>
                      </a:solidFill>
                      <a:prstDash val="solid"/>
                      <a:round/>
                      <a:headEnd type="none" w="med" len="med"/>
                      <a:tailEnd type="none" w="med" len="med"/>
                    </a:lnB>
                    <a:solidFill>
                      <a:srgbClr val="FFFF00"/>
                    </a:solidFill>
                  </a:tcPr>
                </a:tc>
              </a:tr>
              <a:tr h="545270">
                <a:tc>
                  <a:txBody>
                    <a:bodyPr/>
                    <a:lstStyle/>
                    <a:p>
                      <a:pPr marL="24765">
                        <a:lnSpc>
                          <a:spcPct val="100000"/>
                        </a:lnSpc>
                      </a:pPr>
                      <a:r>
                        <a:rPr sz="2000" b="1" spc="20"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spc="15" dirty="0">
                          <a:latin typeface="Times New Roman" panose="02020603050405020304" pitchFamily="18" charset="0"/>
                          <a:cs typeface="Times New Roman" panose="02020603050405020304" pitchFamily="18" charset="0"/>
                        </a:rPr>
                        <a:t>P</a:t>
                      </a:r>
                      <a:r>
                        <a:rPr sz="2000" b="1" spc="-25"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spc="-25" dirty="0">
                          <a:latin typeface="Times New Roman" panose="02020603050405020304" pitchFamily="18" charset="0"/>
                          <a:cs typeface="Times New Roman" panose="02020603050405020304" pitchFamily="18" charset="0"/>
                        </a:rPr>
                        <a:t>a</a:t>
                      </a:r>
                      <a:r>
                        <a:rPr sz="2000" b="1" dirty="0">
                          <a:latin typeface="Times New Roman" panose="02020603050405020304" pitchFamily="18" charset="0"/>
                          <a:cs typeface="Times New Roman" panose="02020603050405020304" pitchFamily="18" charset="0"/>
                        </a:rPr>
                        <a:t>sh</a:t>
                      </a:r>
                      <a:r>
                        <a:rPr sz="2000" b="1" spc="10" dirty="0">
                          <a:latin typeface="Times New Roman" panose="02020603050405020304" pitchFamily="18" charset="0"/>
                          <a:cs typeface="Times New Roman" panose="02020603050405020304" pitchFamily="18" charset="0"/>
                        </a:rPr>
                        <a:t>k</a:t>
                      </a:r>
                      <a:r>
                        <a:rPr sz="2000" b="1" spc="-5" dirty="0">
                          <a:latin typeface="Times New Roman" panose="02020603050405020304" pitchFamily="18" charset="0"/>
                          <a:cs typeface="Times New Roman" panose="02020603050405020304" pitchFamily="18" charset="0"/>
                        </a:rPr>
                        <a:t>o</a:t>
                      </a:r>
                      <a:r>
                        <a:rPr sz="2000" b="1" spc="50" dirty="0">
                          <a:latin typeface="Times New Roman" panose="02020603050405020304" pitchFamily="18" charset="0"/>
                          <a:cs typeface="Times New Roman" panose="02020603050405020304" pitchFamily="18" charset="0"/>
                        </a:rPr>
                        <a:t>l</a:t>
                      </a:r>
                      <a:r>
                        <a:rPr sz="2000" b="1" spc="45" dirty="0">
                          <a:latin typeface="Times New Roman" panose="02020603050405020304" pitchFamily="18" charset="0"/>
                          <a:cs typeface="Times New Roman" panose="02020603050405020304" pitchFamily="18" charset="0"/>
                        </a:rPr>
                        <a:t>l</a:t>
                      </a:r>
                      <a:r>
                        <a:rPr sz="2000" b="1" spc="-5" dirty="0">
                          <a:latin typeface="Times New Roman" panose="02020603050405020304" pitchFamily="18" charset="0"/>
                          <a:cs typeface="Times New Roman" panose="02020603050405020304" pitchFamily="18" charset="0"/>
                        </a:rPr>
                        <a:t>or</a:t>
                      </a:r>
                      <a:endParaRPr sz="2000" b="1" dirty="0">
                        <a:latin typeface="Times New Roman" panose="02020603050405020304" pitchFamily="18" charset="0"/>
                        <a:cs typeface="Times New Roman" panose="02020603050405020304" pitchFamily="18" charset="0"/>
                      </a:endParaRPr>
                    </a:p>
                  </a:txBody>
                  <a:tcPr marL="0" marR="0" marT="0" marB="0" anchor="ctr">
                    <a:lnL w="13969">
                      <a:solidFill>
                        <a:srgbClr val="000000"/>
                      </a:solidFill>
                      <a:prstDash val="solid"/>
                    </a:lnL>
                    <a:lnR w="13970" cap="flat" cmpd="sng" algn="ctr">
                      <a:solidFill>
                        <a:srgbClr val="000000"/>
                      </a:solidFill>
                      <a:prstDash val="solid"/>
                      <a:round/>
                      <a:headEnd type="none" w="med" len="med"/>
                      <a:tailEnd type="none" w="med" len="med"/>
                    </a:lnR>
                    <a:lnT w="14393">
                      <a:solidFill>
                        <a:srgbClr val="000000"/>
                      </a:solidFill>
                      <a:prstDash val="solid"/>
                    </a:lnT>
                    <a:lnB w="13969">
                      <a:solidFill>
                        <a:srgbClr val="000000"/>
                      </a:solidFill>
                      <a:prstDash val="solid"/>
                    </a:lnB>
                    <a:solidFill>
                      <a:schemeClr val="accent6">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158</a:t>
                      </a:r>
                    </a:p>
                  </a:txBody>
                  <a:tcPr marL="9525" marR="9525" marT="9525" marB="0" anchor="ctr">
                    <a:lnL w="13970">
                      <a:solidFill>
                        <a:srgbClr val="000000"/>
                      </a:solidFill>
                      <a:prstDash val="solid"/>
                    </a:lnL>
                    <a:lnR w="13970">
                      <a:solidFill>
                        <a:srgbClr val="000000"/>
                      </a:solidFill>
                      <a:prstDash val="solid"/>
                    </a:lnR>
                    <a:lnT w="14393">
                      <a:solidFill>
                        <a:srgbClr val="000000"/>
                      </a:solidFill>
                      <a:prstDash val="solid"/>
                    </a:lnT>
                    <a:lnB w="13969">
                      <a:solidFill>
                        <a:srgbClr val="000000"/>
                      </a:solidFill>
                      <a:prstDash val="solid"/>
                    </a:lnB>
                    <a:solidFill>
                      <a:schemeClr val="accent6">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158</a:t>
                      </a:r>
                    </a:p>
                  </a:txBody>
                  <a:tcPr marL="9525" marR="9525" marT="9525" marB="0" anchor="ctr">
                    <a:lnL w="13970">
                      <a:solidFill>
                        <a:srgbClr val="000000"/>
                      </a:solidFill>
                      <a:prstDash val="solid"/>
                    </a:lnL>
                    <a:lnR w="26670">
                      <a:solidFill>
                        <a:srgbClr val="000000"/>
                      </a:solidFill>
                      <a:prstDash val="solid"/>
                    </a:lnR>
                    <a:lnT w="14393">
                      <a:solidFill>
                        <a:srgbClr val="000000"/>
                      </a:solidFill>
                      <a:prstDash val="solid"/>
                    </a:lnT>
                    <a:lnB w="13969">
                      <a:solidFill>
                        <a:srgbClr val="000000"/>
                      </a:solidFill>
                      <a:prstDash val="solid"/>
                    </a:lnB>
                    <a:solidFill>
                      <a:schemeClr val="accent6">
                        <a:lumMod val="20000"/>
                        <a:lumOff val="80000"/>
                      </a:schemeClr>
                    </a:solidFill>
                  </a:tcPr>
                </a:tc>
              </a:tr>
              <a:tr h="545270">
                <a:tc>
                  <a:txBody>
                    <a:bodyPr/>
                    <a:lstStyle/>
                    <a:p>
                      <a:pPr marL="24765">
                        <a:lnSpc>
                          <a:spcPct val="100000"/>
                        </a:lnSpc>
                      </a:pPr>
                      <a:r>
                        <a:rPr sz="2000" b="1" spc="20"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F</a:t>
                      </a:r>
                      <a:r>
                        <a:rPr sz="2000" b="1" spc="45" dirty="0">
                          <a:latin typeface="Times New Roman" panose="02020603050405020304" pitchFamily="18" charset="0"/>
                          <a:cs typeface="Times New Roman" panose="02020603050405020304" pitchFamily="18" charset="0"/>
                        </a:rPr>
                        <a:t>ill</a:t>
                      </a:r>
                      <a:r>
                        <a:rPr sz="2000" b="1" spc="-5" dirty="0">
                          <a:latin typeface="Times New Roman" panose="02020603050405020304" pitchFamily="18" charset="0"/>
                          <a:cs typeface="Times New Roman" panose="02020603050405020304" pitchFamily="18" charset="0"/>
                        </a:rPr>
                        <a:t>or</a:t>
                      </a:r>
                      <a:endParaRPr sz="2000" b="1" dirty="0">
                        <a:latin typeface="Times New Roman" panose="02020603050405020304" pitchFamily="18" charset="0"/>
                        <a:cs typeface="Times New Roman" panose="02020603050405020304" pitchFamily="18" charset="0"/>
                      </a:endParaRPr>
                    </a:p>
                  </a:txBody>
                  <a:tcPr marL="0" marR="0" marT="0" marB="0" anchor="ctr">
                    <a:lnL w="13969">
                      <a:solidFill>
                        <a:srgbClr val="000000"/>
                      </a:solidFill>
                      <a:prstDash val="solid"/>
                    </a:lnL>
                    <a:lnR w="13970" cap="flat" cmpd="sng" algn="ctr">
                      <a:solidFill>
                        <a:srgbClr val="000000"/>
                      </a:solidFill>
                      <a:prstDash val="solid"/>
                      <a:round/>
                      <a:headEnd type="none" w="med" len="med"/>
                      <a:tailEnd type="none" w="med" len="med"/>
                    </a:lnR>
                    <a:lnT w="13969">
                      <a:solidFill>
                        <a:srgbClr val="000000"/>
                      </a:solidFill>
                      <a:prstDash val="solid"/>
                    </a:lnT>
                    <a:lnB w="14393">
                      <a:solidFill>
                        <a:srgbClr val="000000"/>
                      </a:solidFill>
                      <a:prstDash val="solid"/>
                    </a:lnB>
                    <a:solidFill>
                      <a:schemeClr val="tx2">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443</a:t>
                      </a:r>
                    </a:p>
                  </a:txBody>
                  <a:tcPr marL="9525" marR="9525" marT="9525" marB="0" anchor="ctr">
                    <a:lnL w="13970">
                      <a:solidFill>
                        <a:srgbClr val="000000"/>
                      </a:solidFill>
                      <a:prstDash val="solid"/>
                    </a:lnL>
                    <a:lnR w="13970">
                      <a:solidFill>
                        <a:srgbClr val="000000"/>
                      </a:solidFill>
                      <a:prstDash val="solid"/>
                    </a:lnR>
                    <a:lnT w="13969">
                      <a:solidFill>
                        <a:srgbClr val="000000"/>
                      </a:solidFill>
                      <a:prstDash val="solid"/>
                    </a:lnT>
                    <a:lnB w="14393">
                      <a:solidFill>
                        <a:srgbClr val="000000"/>
                      </a:solidFill>
                      <a:prstDash val="solid"/>
                    </a:lnB>
                    <a:solidFill>
                      <a:schemeClr val="tx2">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301</a:t>
                      </a:r>
                    </a:p>
                  </a:txBody>
                  <a:tcPr marL="9525" marR="9525" marT="9525" marB="0" anchor="ctr">
                    <a:lnL w="13970">
                      <a:solidFill>
                        <a:srgbClr val="000000"/>
                      </a:solidFill>
                      <a:prstDash val="solid"/>
                    </a:lnL>
                    <a:lnR w="26670">
                      <a:solidFill>
                        <a:srgbClr val="000000"/>
                      </a:solidFill>
                      <a:prstDash val="solid"/>
                    </a:lnR>
                    <a:lnT w="13969">
                      <a:solidFill>
                        <a:srgbClr val="000000"/>
                      </a:solidFill>
                      <a:prstDash val="solid"/>
                    </a:lnT>
                    <a:lnB w="14393">
                      <a:solidFill>
                        <a:srgbClr val="000000"/>
                      </a:solidFill>
                      <a:prstDash val="solid"/>
                    </a:lnB>
                    <a:solidFill>
                      <a:schemeClr val="tx2">
                        <a:lumMod val="20000"/>
                        <a:lumOff val="80000"/>
                      </a:schemeClr>
                    </a:solidFill>
                  </a:tcPr>
                </a:tc>
              </a:tr>
              <a:tr h="558754">
                <a:tc>
                  <a:txBody>
                    <a:bodyPr/>
                    <a:lstStyle/>
                    <a:p>
                      <a:pPr marL="24765">
                        <a:lnSpc>
                          <a:spcPct val="100000"/>
                        </a:lnSpc>
                      </a:pPr>
                      <a:r>
                        <a:rPr sz="2000" b="1" spc="20"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dirty="0" err="1">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spc="-100" dirty="0" err="1" smtClean="0">
                          <a:latin typeface="Times New Roman" panose="02020603050405020304" pitchFamily="18" charset="0"/>
                          <a:cs typeface="Times New Roman" panose="02020603050405020304" pitchFamily="18" charset="0"/>
                        </a:rPr>
                        <a:t>M</a:t>
                      </a:r>
                      <a:r>
                        <a:rPr sz="2000" b="1" spc="45" dirty="0" err="1" smtClean="0">
                          <a:latin typeface="Times New Roman" panose="02020603050405020304" pitchFamily="18" charset="0"/>
                          <a:cs typeface="Times New Roman" panose="02020603050405020304" pitchFamily="18" charset="0"/>
                        </a:rPr>
                        <a:t>e</a:t>
                      </a:r>
                      <a:r>
                        <a:rPr sz="2000" b="1" dirty="0" err="1" smtClean="0">
                          <a:latin typeface="Times New Roman" panose="02020603050405020304" pitchFamily="18" charset="0"/>
                          <a:cs typeface="Times New Roman" panose="02020603050405020304" pitchFamily="18" charset="0"/>
                        </a:rPr>
                        <a:t>s</a:t>
                      </a:r>
                      <a:r>
                        <a:rPr lang="en-US" sz="2000" b="1" spc="45" dirty="0" err="1" smtClean="0">
                          <a:latin typeface="Times New Roman" panose="02020603050405020304" pitchFamily="18" charset="0"/>
                          <a:cs typeface="Times New Roman" panose="02020603050405020304" pitchFamily="18" charset="0"/>
                        </a:rPr>
                        <a:t>ë</a:t>
                      </a:r>
                      <a:r>
                        <a:rPr sz="2000" b="1" dirty="0" err="1" smtClean="0">
                          <a:latin typeface="Times New Roman" panose="02020603050405020304" pitchFamily="18" charset="0"/>
                          <a:cs typeface="Times New Roman" panose="02020603050405020304" pitchFamily="18" charset="0"/>
                        </a:rPr>
                        <a:t>m</a:t>
                      </a:r>
                      <a:r>
                        <a:rPr sz="2000" b="1" spc="-50" dirty="0" smtClean="0">
                          <a:latin typeface="Times New Roman" panose="02020603050405020304" pitchFamily="18" charset="0"/>
                          <a:cs typeface="Times New Roman" panose="02020603050405020304" pitchFamily="18" charset="0"/>
                        </a:rPr>
                        <a:t> </a:t>
                      </a:r>
                      <a:r>
                        <a:rPr sz="2000" b="1" dirty="0" err="1">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spc="-75" dirty="0" err="1" smtClean="0">
                          <a:latin typeface="Times New Roman" panose="02020603050405020304" pitchFamily="18" charset="0"/>
                          <a:cs typeface="Times New Roman" panose="02020603050405020304" pitchFamily="18" charset="0"/>
                        </a:rPr>
                        <a:t>U</a:t>
                      </a:r>
                      <a:r>
                        <a:rPr sz="2000" b="1" spc="45" dirty="0" err="1" smtClean="0">
                          <a:latin typeface="Times New Roman" panose="02020603050405020304" pitchFamily="18" charset="0"/>
                          <a:cs typeface="Times New Roman" panose="02020603050405020304" pitchFamily="18" charset="0"/>
                        </a:rPr>
                        <a:t>l</a:t>
                      </a:r>
                      <a:r>
                        <a:rPr lang="en-US" sz="2000" b="1" spc="45" dirty="0" err="1" smtClean="0">
                          <a:latin typeface="Times New Roman" panose="02020603050405020304" pitchFamily="18" charset="0"/>
                          <a:cs typeface="Times New Roman" panose="02020603050405020304" pitchFamily="18" charset="0"/>
                        </a:rPr>
                        <a:t>ë</a:t>
                      </a:r>
                      <a:r>
                        <a:rPr sz="2000" b="1" dirty="0" err="1" smtClean="0">
                          <a:latin typeface="Times New Roman" panose="02020603050405020304" pitchFamily="18" charset="0"/>
                          <a:cs typeface="Times New Roman" panose="02020603050405020304" pitchFamily="18" charset="0"/>
                        </a:rPr>
                        <a:t>t</a:t>
                      </a:r>
                      <a:endParaRPr sz="2000" b="1" dirty="0">
                        <a:latin typeface="Times New Roman" panose="02020603050405020304" pitchFamily="18" charset="0"/>
                        <a:cs typeface="Times New Roman" panose="02020603050405020304" pitchFamily="18" charset="0"/>
                      </a:endParaRPr>
                    </a:p>
                  </a:txBody>
                  <a:tcPr marL="0" marR="0" marT="0" marB="0" anchor="ctr">
                    <a:lnL w="13969">
                      <a:solidFill>
                        <a:srgbClr val="000000"/>
                      </a:solidFill>
                      <a:prstDash val="solid"/>
                    </a:lnL>
                    <a:lnR w="13970" cap="flat" cmpd="sng" algn="ctr">
                      <a:solidFill>
                        <a:srgbClr val="000000"/>
                      </a:solidFill>
                      <a:prstDash val="solid"/>
                      <a:round/>
                      <a:headEnd type="none" w="med" len="med"/>
                      <a:tailEnd type="none" w="med" len="med"/>
                    </a:lnR>
                    <a:lnT w="14393">
                      <a:solidFill>
                        <a:srgbClr val="000000"/>
                      </a:solidFill>
                      <a:prstDash val="solid"/>
                    </a:lnT>
                    <a:lnB w="26669">
                      <a:solidFill>
                        <a:srgbClr val="000000"/>
                      </a:solidFill>
                      <a:prstDash val="solid"/>
                    </a:lnB>
                    <a:solidFill>
                      <a:schemeClr val="accent3">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612</a:t>
                      </a:r>
                    </a:p>
                  </a:txBody>
                  <a:tcPr marL="9525" marR="9525" marT="9525" marB="0" anchor="ctr">
                    <a:lnL w="13970">
                      <a:solidFill>
                        <a:srgbClr val="000000"/>
                      </a:solidFill>
                      <a:prstDash val="solid"/>
                    </a:lnL>
                    <a:lnR w="13970">
                      <a:solidFill>
                        <a:srgbClr val="000000"/>
                      </a:solidFill>
                      <a:prstDash val="solid"/>
                    </a:lnR>
                    <a:lnT w="14393">
                      <a:solidFill>
                        <a:srgbClr val="000000"/>
                      </a:solidFill>
                      <a:prstDash val="solid"/>
                    </a:lnT>
                    <a:lnB w="26669">
                      <a:solidFill>
                        <a:srgbClr val="000000"/>
                      </a:solidFill>
                      <a:prstDash val="solid"/>
                    </a:lnB>
                    <a:solidFill>
                      <a:schemeClr val="accent3">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358</a:t>
                      </a:r>
                    </a:p>
                  </a:txBody>
                  <a:tcPr marL="9525" marR="9525" marT="9525" marB="0" anchor="ctr">
                    <a:lnL w="13970">
                      <a:solidFill>
                        <a:srgbClr val="000000"/>
                      </a:solidFill>
                      <a:prstDash val="solid"/>
                    </a:lnL>
                    <a:lnR w="26670">
                      <a:solidFill>
                        <a:srgbClr val="000000"/>
                      </a:solidFill>
                      <a:prstDash val="solid"/>
                    </a:lnR>
                    <a:lnT w="14393">
                      <a:solidFill>
                        <a:srgbClr val="000000"/>
                      </a:solidFill>
                      <a:prstDash val="solid"/>
                    </a:lnT>
                    <a:lnB w="26669">
                      <a:solidFill>
                        <a:srgbClr val="000000"/>
                      </a:solidFill>
                      <a:prstDash val="solid"/>
                    </a:lnB>
                    <a:solidFill>
                      <a:schemeClr val="accent3">
                        <a:lumMod val="20000"/>
                        <a:lumOff val="80000"/>
                      </a:schemeClr>
                    </a:solidFill>
                  </a:tcPr>
                </a:tc>
              </a:tr>
            </a:tbl>
          </a:graphicData>
        </a:graphic>
      </p:graphicFrame>
      <p:graphicFrame>
        <p:nvGraphicFramePr>
          <p:cNvPr id="13" name="object 13"/>
          <p:cNvGraphicFramePr>
            <a:graphicFrameLocks noGrp="1"/>
          </p:cNvGraphicFramePr>
          <p:nvPr>
            <p:extLst>
              <p:ext uri="{D42A27DB-BD31-4B8C-83A1-F6EECF244321}">
                <p14:modId xmlns:p14="http://schemas.microsoft.com/office/powerpoint/2010/main" val="963308827"/>
              </p:ext>
            </p:extLst>
          </p:nvPr>
        </p:nvGraphicFramePr>
        <p:xfrm>
          <a:off x="6329383" y="2286000"/>
          <a:ext cx="4724086" cy="2258900"/>
        </p:xfrm>
        <a:graphic>
          <a:graphicData uri="http://schemas.openxmlformats.org/drawingml/2006/table">
            <a:tbl>
              <a:tblPr firstRow="1" bandRow="1">
                <a:tableStyleId>{2D5ABB26-0587-4C30-8999-92F81FD0307C}</a:tableStyleId>
              </a:tblPr>
              <a:tblGrid>
                <a:gridCol w="2631024"/>
                <a:gridCol w="1049727"/>
                <a:gridCol w="1043335"/>
              </a:tblGrid>
              <a:tr h="545260">
                <a:tc>
                  <a:txBody>
                    <a:bodyPr/>
                    <a:lstStyle/>
                    <a:p>
                      <a:pPr marL="24130">
                        <a:lnSpc>
                          <a:spcPct val="100000"/>
                        </a:lnSpc>
                      </a:pPr>
                      <a:r>
                        <a:rPr sz="2000" b="1" spc="15" dirty="0">
                          <a:latin typeface="Times New Roman" panose="02020603050405020304" pitchFamily="18" charset="0"/>
                          <a:cs typeface="Times New Roman" panose="02020603050405020304" pitchFamily="18" charset="0"/>
                        </a:rPr>
                        <a:t>I</a:t>
                      </a:r>
                      <a:r>
                        <a:rPr sz="2000" b="1" dirty="0">
                          <a:latin typeface="Times New Roman" panose="02020603050405020304" pitchFamily="18" charset="0"/>
                          <a:cs typeface="Times New Roman" panose="02020603050405020304" pitchFamily="18" charset="0"/>
                        </a:rPr>
                        <a:t>ns</a:t>
                      </a:r>
                      <a:r>
                        <a:rPr sz="2000" b="1" spc="-10" dirty="0">
                          <a:latin typeface="Times New Roman" panose="02020603050405020304" pitchFamily="18" charset="0"/>
                          <a:cs typeface="Times New Roman" panose="02020603050405020304" pitchFamily="18" charset="0"/>
                        </a:rPr>
                        <a:t>t</a:t>
                      </a:r>
                      <a:r>
                        <a:rPr sz="2000" b="1" spc="45" dirty="0">
                          <a:latin typeface="Times New Roman" panose="02020603050405020304" pitchFamily="18" charset="0"/>
                          <a:cs typeface="Times New Roman" panose="02020603050405020304" pitchFamily="18" charset="0"/>
                        </a:rPr>
                        <a:t>i</a:t>
                      </a:r>
                      <a:r>
                        <a:rPr sz="2000" b="1" spc="-10" dirty="0">
                          <a:latin typeface="Times New Roman" panose="02020603050405020304" pitchFamily="18" charset="0"/>
                          <a:cs typeface="Times New Roman" panose="02020603050405020304" pitchFamily="18" charset="0"/>
                        </a:rPr>
                        <a:t>t</a:t>
                      </a:r>
                      <a:r>
                        <a:rPr sz="2000" b="1" dirty="0">
                          <a:latin typeface="Times New Roman" panose="02020603050405020304" pitchFamily="18" charset="0"/>
                          <a:cs typeface="Times New Roman" panose="02020603050405020304" pitchFamily="18" charset="0"/>
                        </a:rPr>
                        <a:t>u</a:t>
                      </a:r>
                      <a:r>
                        <a:rPr sz="2000" b="1" spc="-45" dirty="0">
                          <a:latin typeface="Times New Roman" panose="02020603050405020304" pitchFamily="18" charset="0"/>
                          <a:cs typeface="Times New Roman" panose="02020603050405020304" pitchFamily="18" charset="0"/>
                        </a:rPr>
                        <a:t>c</a:t>
                      </a:r>
                      <a:r>
                        <a:rPr sz="2000" b="1" spc="45"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o</a:t>
                      </a:r>
                      <a:r>
                        <a:rPr sz="2000" b="1" spc="5" dirty="0">
                          <a:latin typeface="Times New Roman" panose="02020603050405020304" pitchFamily="18" charset="0"/>
                          <a:cs typeface="Times New Roman" panose="02020603050405020304" pitchFamily="18" charset="0"/>
                        </a:rPr>
                        <a:t>n</a:t>
                      </a:r>
                      <a:r>
                        <a:rPr sz="2000" b="1" spc="45" dirty="0">
                          <a:latin typeface="Times New Roman" panose="02020603050405020304" pitchFamily="18" charset="0"/>
                          <a:cs typeface="Times New Roman" panose="02020603050405020304" pitchFamily="18" charset="0"/>
                        </a:rPr>
                        <a:t>e</a:t>
                      </a:r>
                      <a:r>
                        <a:rPr sz="2000" b="1" dirty="0">
                          <a:latin typeface="Times New Roman" panose="02020603050405020304" pitchFamily="18" charset="0"/>
                          <a:cs typeface="Times New Roman" panose="02020603050405020304" pitchFamily="18" charset="0"/>
                        </a:rPr>
                        <a:t>t</a:t>
                      </a:r>
                      <a:r>
                        <a:rPr sz="2000" b="1" spc="-55" dirty="0">
                          <a:latin typeface="Times New Roman" panose="02020603050405020304" pitchFamily="18" charset="0"/>
                          <a:cs typeface="Times New Roman" panose="02020603050405020304" pitchFamily="18" charset="0"/>
                        </a:rPr>
                        <a:t> </a:t>
                      </a:r>
                      <a:r>
                        <a:rPr sz="2000" b="1" spc="-25"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spc="-5" dirty="0">
                          <a:latin typeface="Times New Roman" panose="02020603050405020304" pitchFamily="18" charset="0"/>
                          <a:cs typeface="Times New Roman" panose="02020603050405020304" pitchFamily="18" charset="0"/>
                        </a:rPr>
                        <a:t>o</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e </a:t>
                      </a:r>
                      <a:r>
                        <a:rPr sz="2000" b="1" spc="30" dirty="0">
                          <a:latin typeface="Times New Roman" panose="02020603050405020304" pitchFamily="18" charset="0"/>
                          <a:cs typeface="Times New Roman" panose="02020603050405020304" pitchFamily="18" charset="0"/>
                        </a:rPr>
                        <a:t>j</a:t>
                      </a:r>
                      <a:r>
                        <a:rPr sz="2000" b="1" spc="-5" dirty="0">
                          <a:latin typeface="Times New Roman" panose="02020603050405020304" pitchFamily="18" charset="0"/>
                          <a:cs typeface="Times New Roman" panose="02020603050405020304" pitchFamily="18" charset="0"/>
                        </a:rPr>
                        <a:t>o</a:t>
                      </a:r>
                      <a:r>
                        <a:rPr sz="2000" b="1" spc="5" dirty="0">
                          <a:latin typeface="Times New Roman" panose="02020603050405020304" pitchFamily="18" charset="0"/>
                          <a:cs typeface="Times New Roman" panose="02020603050405020304" pitchFamily="18" charset="0"/>
                        </a:rPr>
                        <a:t>p</a:t>
                      </a:r>
                      <a:r>
                        <a:rPr sz="2000" b="1" dirty="0">
                          <a:latin typeface="Times New Roman" panose="02020603050405020304" pitchFamily="18" charset="0"/>
                          <a:cs typeface="Times New Roman" panose="02020603050405020304" pitchFamily="18" charset="0"/>
                        </a:rPr>
                        <a:t>ub</a:t>
                      </a:r>
                      <a:r>
                        <a:rPr sz="2000" b="1" spc="45" dirty="0">
                          <a:latin typeface="Times New Roman" panose="02020603050405020304" pitchFamily="18" charset="0"/>
                          <a:cs typeface="Times New Roman" panose="02020603050405020304" pitchFamily="18" charset="0"/>
                        </a:rPr>
                        <a:t>li</a:t>
                      </a:r>
                      <a:r>
                        <a:rPr sz="2000" b="1" spc="10" dirty="0">
                          <a:latin typeface="Times New Roman" panose="02020603050405020304" pitchFamily="18" charset="0"/>
                          <a:cs typeface="Times New Roman" panose="02020603050405020304" pitchFamily="18" charset="0"/>
                        </a:rPr>
                        <a:t>k</a:t>
                      </a:r>
                      <a:r>
                        <a:rPr sz="2000" b="1" dirty="0">
                          <a:latin typeface="Times New Roman" panose="02020603050405020304" pitchFamily="18" charset="0"/>
                          <a:cs typeface="Times New Roman" panose="02020603050405020304" pitchFamily="18" charset="0"/>
                        </a:rPr>
                        <a:t>e</a:t>
                      </a:r>
                    </a:p>
                  </a:txBody>
                  <a:tcPr marL="0" marR="0" marT="0" marB="0" anchor="ctr">
                    <a:lnL w="13884">
                      <a:solidFill>
                        <a:srgbClr val="000000"/>
                      </a:solidFill>
                      <a:prstDash val="solid"/>
                    </a:lnL>
                    <a:lnR w="13884">
                      <a:solidFill>
                        <a:srgbClr val="000000"/>
                      </a:solidFill>
                      <a:prstDash val="solid"/>
                    </a:lnR>
                    <a:lnT w="13760">
                      <a:solidFill>
                        <a:srgbClr val="000000"/>
                      </a:solidFill>
                      <a:prstDash val="solid"/>
                    </a:lnT>
                    <a:lnB w="14183">
                      <a:solidFill>
                        <a:srgbClr val="000000"/>
                      </a:solidFill>
                      <a:prstDash val="solid"/>
                    </a:lnB>
                    <a:solidFill>
                      <a:srgbClr val="FFFF00"/>
                    </a:solidFill>
                  </a:tcPr>
                </a:tc>
                <a:tc>
                  <a:txBody>
                    <a:bodyPr/>
                    <a:lstStyle/>
                    <a:p>
                      <a:pPr marL="1270" algn="ctr">
                        <a:lnSpc>
                          <a:spcPct val="100000"/>
                        </a:lnSpc>
                      </a:pPr>
                      <a:r>
                        <a:rPr sz="2000" b="1" spc="-60" dirty="0">
                          <a:latin typeface="Times New Roman" panose="02020603050405020304" pitchFamily="18" charset="0"/>
                          <a:cs typeface="Times New Roman" panose="02020603050405020304" pitchFamily="18" charset="0"/>
                        </a:rPr>
                        <a:t>Gj</a:t>
                      </a:r>
                      <a:endParaRPr sz="2000" b="1"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4305">
                      <a:solidFill>
                        <a:srgbClr val="000000"/>
                      </a:solidFill>
                      <a:prstDash val="solid"/>
                    </a:lnR>
                    <a:lnT w="13760">
                      <a:solidFill>
                        <a:srgbClr val="000000"/>
                      </a:solidFill>
                      <a:prstDash val="solid"/>
                    </a:lnT>
                    <a:lnB w="14183" cap="flat" cmpd="sng" algn="ctr">
                      <a:solidFill>
                        <a:srgbClr val="000000"/>
                      </a:solidFill>
                      <a:prstDash val="solid"/>
                      <a:round/>
                      <a:headEnd type="none" w="med" len="med"/>
                      <a:tailEnd type="none" w="med" len="med"/>
                    </a:lnB>
                    <a:solidFill>
                      <a:srgbClr val="FFFF00"/>
                    </a:solidFill>
                  </a:tcPr>
                </a:tc>
                <a:tc>
                  <a:txBody>
                    <a:bodyPr/>
                    <a:lstStyle/>
                    <a:p>
                      <a:pPr marL="24765" algn="ctr">
                        <a:lnSpc>
                          <a:spcPct val="100000"/>
                        </a:lnSpc>
                      </a:pPr>
                      <a:r>
                        <a:rPr sz="2000" b="1" dirty="0">
                          <a:latin typeface="Times New Roman" panose="02020603050405020304" pitchFamily="18" charset="0"/>
                          <a:cs typeface="Times New Roman" panose="02020603050405020304" pitchFamily="18" charset="0"/>
                        </a:rPr>
                        <a:t>F</a:t>
                      </a:r>
                    </a:p>
                  </a:txBody>
                  <a:tcPr marL="0" marR="0" marT="0" marB="0" anchor="ctr">
                    <a:lnL w="14305">
                      <a:solidFill>
                        <a:srgbClr val="000000"/>
                      </a:solidFill>
                      <a:prstDash val="solid"/>
                    </a:lnL>
                    <a:lnR w="26498">
                      <a:solidFill>
                        <a:srgbClr val="000000"/>
                      </a:solidFill>
                      <a:prstDash val="solid"/>
                    </a:lnR>
                    <a:lnT w="13760">
                      <a:solidFill>
                        <a:srgbClr val="000000"/>
                      </a:solidFill>
                      <a:prstDash val="solid"/>
                    </a:lnT>
                    <a:lnB w="14183" cap="flat" cmpd="sng" algn="ctr">
                      <a:solidFill>
                        <a:srgbClr val="000000"/>
                      </a:solidFill>
                      <a:prstDash val="solid"/>
                      <a:round/>
                      <a:headEnd type="none" w="med" len="med"/>
                      <a:tailEnd type="none" w="med" len="med"/>
                    </a:lnB>
                    <a:solidFill>
                      <a:srgbClr val="FFFF00"/>
                    </a:solidFill>
                  </a:tcPr>
                </a:tc>
              </a:tr>
              <a:tr h="545276">
                <a:tc>
                  <a:txBody>
                    <a:bodyPr/>
                    <a:lstStyle/>
                    <a:p>
                      <a:pPr marL="24130">
                        <a:lnSpc>
                          <a:spcPct val="100000"/>
                        </a:lnSpc>
                      </a:pPr>
                      <a:r>
                        <a:rPr sz="2000" b="1" spc="20"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spc="15" dirty="0">
                          <a:latin typeface="Times New Roman" panose="02020603050405020304" pitchFamily="18" charset="0"/>
                          <a:cs typeface="Times New Roman" panose="02020603050405020304" pitchFamily="18" charset="0"/>
                        </a:rPr>
                        <a:t>P</a:t>
                      </a:r>
                      <a:r>
                        <a:rPr sz="2000" b="1" spc="-25"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spc="-25" dirty="0">
                          <a:latin typeface="Times New Roman" panose="02020603050405020304" pitchFamily="18" charset="0"/>
                          <a:cs typeface="Times New Roman" panose="02020603050405020304" pitchFamily="18" charset="0"/>
                        </a:rPr>
                        <a:t>a</a:t>
                      </a:r>
                      <a:r>
                        <a:rPr sz="2000" b="1" dirty="0">
                          <a:latin typeface="Times New Roman" panose="02020603050405020304" pitchFamily="18" charset="0"/>
                          <a:cs typeface="Times New Roman" panose="02020603050405020304" pitchFamily="18" charset="0"/>
                        </a:rPr>
                        <a:t>sh</a:t>
                      </a:r>
                      <a:r>
                        <a:rPr sz="2000" b="1" spc="10" dirty="0">
                          <a:latin typeface="Times New Roman" panose="02020603050405020304" pitchFamily="18" charset="0"/>
                          <a:cs typeface="Times New Roman" panose="02020603050405020304" pitchFamily="18" charset="0"/>
                        </a:rPr>
                        <a:t>k</a:t>
                      </a:r>
                      <a:r>
                        <a:rPr sz="2000" b="1" spc="-5" dirty="0">
                          <a:latin typeface="Times New Roman" panose="02020603050405020304" pitchFamily="18" charset="0"/>
                          <a:cs typeface="Times New Roman" panose="02020603050405020304" pitchFamily="18" charset="0"/>
                        </a:rPr>
                        <a:t>o</a:t>
                      </a:r>
                      <a:r>
                        <a:rPr sz="2000" b="1" spc="50" dirty="0">
                          <a:latin typeface="Times New Roman" panose="02020603050405020304" pitchFamily="18" charset="0"/>
                          <a:cs typeface="Times New Roman" panose="02020603050405020304" pitchFamily="18" charset="0"/>
                        </a:rPr>
                        <a:t>l</a:t>
                      </a:r>
                      <a:r>
                        <a:rPr sz="2000" b="1" spc="45" dirty="0">
                          <a:latin typeface="Times New Roman" panose="02020603050405020304" pitchFamily="18" charset="0"/>
                          <a:cs typeface="Times New Roman" panose="02020603050405020304" pitchFamily="18" charset="0"/>
                        </a:rPr>
                        <a:t>l</a:t>
                      </a:r>
                      <a:r>
                        <a:rPr sz="2000" b="1" spc="-5" dirty="0">
                          <a:latin typeface="Times New Roman" panose="02020603050405020304" pitchFamily="18" charset="0"/>
                          <a:cs typeface="Times New Roman" panose="02020603050405020304" pitchFamily="18" charset="0"/>
                        </a:rPr>
                        <a:t>or</a:t>
                      </a:r>
                      <a:endParaRPr sz="2000" b="1"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3884" cap="flat" cmpd="sng" algn="ctr">
                      <a:solidFill>
                        <a:srgbClr val="000000"/>
                      </a:solidFill>
                      <a:prstDash val="solid"/>
                      <a:round/>
                      <a:headEnd type="none" w="med" len="med"/>
                      <a:tailEnd type="none" w="med" len="med"/>
                    </a:lnR>
                    <a:lnT w="14183">
                      <a:solidFill>
                        <a:srgbClr val="000000"/>
                      </a:solidFill>
                      <a:prstDash val="solid"/>
                    </a:lnT>
                    <a:lnB w="13767">
                      <a:solidFill>
                        <a:srgbClr val="000000"/>
                      </a:solidFill>
                      <a:prstDash val="solid"/>
                    </a:lnB>
                    <a:solidFill>
                      <a:schemeClr val="accent6">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3884">
                      <a:solidFill>
                        <a:srgbClr val="000000"/>
                      </a:solidFill>
                      <a:prstDash val="solid"/>
                    </a:lnL>
                    <a:lnR w="14305">
                      <a:solidFill>
                        <a:srgbClr val="000000"/>
                      </a:solidFill>
                      <a:prstDash val="solid"/>
                    </a:lnR>
                    <a:lnT w="14183">
                      <a:solidFill>
                        <a:srgbClr val="000000"/>
                      </a:solidFill>
                      <a:prstDash val="solid"/>
                    </a:lnT>
                    <a:lnB w="13767">
                      <a:solidFill>
                        <a:srgbClr val="000000"/>
                      </a:solidFill>
                      <a:prstDash val="solid"/>
                    </a:lnB>
                    <a:solidFill>
                      <a:schemeClr val="accent6">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4305">
                      <a:solidFill>
                        <a:srgbClr val="000000"/>
                      </a:solidFill>
                      <a:prstDash val="solid"/>
                    </a:lnL>
                    <a:lnR w="26498">
                      <a:solidFill>
                        <a:srgbClr val="000000"/>
                      </a:solidFill>
                      <a:prstDash val="solid"/>
                    </a:lnR>
                    <a:lnT w="14183">
                      <a:solidFill>
                        <a:srgbClr val="000000"/>
                      </a:solidFill>
                      <a:prstDash val="solid"/>
                    </a:lnT>
                    <a:lnB w="13767">
                      <a:solidFill>
                        <a:srgbClr val="000000"/>
                      </a:solidFill>
                      <a:prstDash val="solid"/>
                    </a:lnB>
                    <a:solidFill>
                      <a:schemeClr val="accent6">
                        <a:lumMod val="20000"/>
                        <a:lumOff val="80000"/>
                      </a:schemeClr>
                    </a:solidFill>
                  </a:tcPr>
                </a:tc>
              </a:tr>
              <a:tr h="545276">
                <a:tc>
                  <a:txBody>
                    <a:bodyPr/>
                    <a:lstStyle/>
                    <a:p>
                      <a:pPr marL="24130">
                        <a:lnSpc>
                          <a:spcPct val="100000"/>
                        </a:lnSpc>
                      </a:pPr>
                      <a:r>
                        <a:rPr sz="2000" b="1" spc="20"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F</a:t>
                      </a:r>
                      <a:r>
                        <a:rPr sz="2000" b="1" spc="45" dirty="0">
                          <a:latin typeface="Times New Roman" panose="02020603050405020304" pitchFamily="18" charset="0"/>
                          <a:cs typeface="Times New Roman" panose="02020603050405020304" pitchFamily="18" charset="0"/>
                        </a:rPr>
                        <a:t>ill</a:t>
                      </a:r>
                      <a:r>
                        <a:rPr sz="2000" b="1" spc="-5" dirty="0">
                          <a:latin typeface="Times New Roman" panose="02020603050405020304" pitchFamily="18" charset="0"/>
                          <a:cs typeface="Times New Roman" panose="02020603050405020304" pitchFamily="18" charset="0"/>
                        </a:rPr>
                        <a:t>or</a:t>
                      </a:r>
                      <a:endParaRPr sz="2000" b="1"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3884" cap="flat" cmpd="sng" algn="ctr">
                      <a:solidFill>
                        <a:srgbClr val="000000"/>
                      </a:solidFill>
                      <a:prstDash val="solid"/>
                      <a:round/>
                      <a:headEnd type="none" w="med" len="med"/>
                      <a:tailEnd type="none" w="med" len="med"/>
                    </a:lnR>
                    <a:lnT w="13767">
                      <a:solidFill>
                        <a:srgbClr val="000000"/>
                      </a:solidFill>
                      <a:prstDash val="solid"/>
                    </a:lnT>
                    <a:lnB w="14183">
                      <a:solidFill>
                        <a:srgbClr val="000000"/>
                      </a:solidFill>
                      <a:prstDash val="solid"/>
                    </a:lnB>
                    <a:solidFill>
                      <a:schemeClr val="tx2">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lnL w="13884">
                      <a:solidFill>
                        <a:srgbClr val="000000"/>
                      </a:solidFill>
                      <a:prstDash val="solid"/>
                    </a:lnL>
                    <a:lnR w="14305">
                      <a:solidFill>
                        <a:srgbClr val="000000"/>
                      </a:solidFill>
                      <a:prstDash val="solid"/>
                    </a:lnR>
                    <a:lnT w="13767">
                      <a:solidFill>
                        <a:srgbClr val="000000"/>
                      </a:solidFill>
                      <a:prstDash val="solid"/>
                    </a:lnT>
                    <a:lnB w="14183">
                      <a:solidFill>
                        <a:srgbClr val="000000"/>
                      </a:solidFill>
                      <a:prstDash val="solid"/>
                    </a:lnB>
                    <a:solidFill>
                      <a:schemeClr val="tx2">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lnL w="14305">
                      <a:solidFill>
                        <a:srgbClr val="000000"/>
                      </a:solidFill>
                      <a:prstDash val="solid"/>
                    </a:lnL>
                    <a:lnR w="26498">
                      <a:solidFill>
                        <a:srgbClr val="000000"/>
                      </a:solidFill>
                      <a:prstDash val="solid"/>
                    </a:lnR>
                    <a:lnT w="13767">
                      <a:solidFill>
                        <a:srgbClr val="000000"/>
                      </a:solidFill>
                      <a:prstDash val="solid"/>
                    </a:lnT>
                    <a:lnB w="14183">
                      <a:solidFill>
                        <a:srgbClr val="000000"/>
                      </a:solidFill>
                      <a:prstDash val="solid"/>
                    </a:lnB>
                    <a:solidFill>
                      <a:schemeClr val="tx2">
                        <a:lumMod val="20000"/>
                        <a:lumOff val="80000"/>
                      </a:schemeClr>
                    </a:solidFill>
                  </a:tcPr>
                </a:tc>
              </a:tr>
              <a:tr h="558748">
                <a:tc>
                  <a:txBody>
                    <a:bodyPr/>
                    <a:lstStyle/>
                    <a:p>
                      <a:pPr marL="24130">
                        <a:lnSpc>
                          <a:spcPct val="100000"/>
                        </a:lnSpc>
                      </a:pPr>
                      <a:r>
                        <a:rPr sz="2000" b="1" spc="20" dirty="0">
                          <a:latin typeface="Times New Roman" panose="02020603050405020304" pitchFamily="18" charset="0"/>
                          <a:cs typeface="Times New Roman" panose="02020603050405020304" pitchFamily="18" charset="0"/>
                        </a:rPr>
                        <a:t>A</a:t>
                      </a:r>
                      <a:r>
                        <a:rPr sz="2000" b="1" spc="-30" dirty="0">
                          <a:latin typeface="Times New Roman" panose="02020603050405020304" pitchFamily="18" charset="0"/>
                          <a:cs typeface="Times New Roman" panose="02020603050405020304" pitchFamily="18" charset="0"/>
                        </a:rPr>
                        <a:t>r</a:t>
                      </a:r>
                      <a:r>
                        <a:rPr sz="2000" b="1" dirty="0">
                          <a:latin typeface="Times New Roman" panose="02020603050405020304" pitchFamily="18" charset="0"/>
                          <a:cs typeface="Times New Roman" panose="02020603050405020304" pitchFamily="18" charset="0"/>
                        </a:rPr>
                        <a:t>s</a:t>
                      </a:r>
                      <a:r>
                        <a:rPr sz="2000" b="1" spc="45" dirty="0">
                          <a:latin typeface="Times New Roman" panose="02020603050405020304" pitchFamily="18" charset="0"/>
                          <a:cs typeface="Times New Roman" panose="02020603050405020304" pitchFamily="18" charset="0"/>
                        </a:rPr>
                        <a:t>i</a:t>
                      </a:r>
                      <a:r>
                        <a:rPr sz="2000" b="1" spc="-15" dirty="0">
                          <a:latin typeface="Times New Roman" panose="02020603050405020304" pitchFamily="18" charset="0"/>
                          <a:cs typeface="Times New Roman" panose="02020603050405020304" pitchFamily="18" charset="0"/>
                        </a:rPr>
                        <a:t>m</a:t>
                      </a:r>
                      <a:r>
                        <a:rPr sz="2000" b="1" dirty="0">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dirty="0" err="1">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spc="-95" dirty="0" err="1" smtClean="0">
                          <a:latin typeface="Times New Roman" panose="02020603050405020304" pitchFamily="18" charset="0"/>
                          <a:cs typeface="Times New Roman" panose="02020603050405020304" pitchFamily="18" charset="0"/>
                        </a:rPr>
                        <a:t>M</a:t>
                      </a:r>
                      <a:r>
                        <a:rPr sz="2000" b="1" spc="45" dirty="0" err="1" smtClean="0">
                          <a:latin typeface="Times New Roman" panose="02020603050405020304" pitchFamily="18" charset="0"/>
                          <a:cs typeface="Times New Roman" panose="02020603050405020304" pitchFamily="18" charset="0"/>
                        </a:rPr>
                        <a:t>e</a:t>
                      </a:r>
                      <a:r>
                        <a:rPr sz="2000" b="1" dirty="0" err="1" smtClean="0">
                          <a:latin typeface="Times New Roman" panose="02020603050405020304" pitchFamily="18" charset="0"/>
                          <a:cs typeface="Times New Roman" panose="02020603050405020304" pitchFamily="18" charset="0"/>
                        </a:rPr>
                        <a:t>s</a:t>
                      </a:r>
                      <a:r>
                        <a:rPr lang="en-US" sz="2000" b="1" spc="45" dirty="0" err="1" smtClean="0">
                          <a:latin typeface="Times New Roman" panose="02020603050405020304" pitchFamily="18" charset="0"/>
                          <a:cs typeface="Times New Roman" panose="02020603050405020304" pitchFamily="18" charset="0"/>
                        </a:rPr>
                        <a:t>ë</a:t>
                      </a:r>
                      <a:r>
                        <a:rPr sz="2000" b="1" dirty="0" err="1" smtClean="0">
                          <a:latin typeface="Times New Roman" panose="02020603050405020304" pitchFamily="18" charset="0"/>
                          <a:cs typeface="Times New Roman" panose="02020603050405020304" pitchFamily="18" charset="0"/>
                        </a:rPr>
                        <a:t>m</a:t>
                      </a:r>
                      <a:r>
                        <a:rPr sz="2000" b="1" spc="-55" dirty="0" smtClean="0">
                          <a:latin typeface="Times New Roman" panose="02020603050405020304" pitchFamily="18" charset="0"/>
                          <a:cs typeface="Times New Roman" panose="02020603050405020304" pitchFamily="18" charset="0"/>
                        </a:rPr>
                        <a:t> </a:t>
                      </a:r>
                      <a:r>
                        <a:rPr sz="2000" b="1" dirty="0" err="1">
                          <a:latin typeface="Times New Roman" panose="02020603050405020304" pitchFamily="18" charset="0"/>
                          <a:cs typeface="Times New Roman" panose="02020603050405020304" pitchFamily="18" charset="0"/>
                        </a:rPr>
                        <a:t>i</a:t>
                      </a:r>
                      <a:r>
                        <a:rPr sz="2000" b="1" spc="5" dirty="0">
                          <a:latin typeface="Times New Roman" panose="02020603050405020304" pitchFamily="18" charset="0"/>
                          <a:cs typeface="Times New Roman" panose="02020603050405020304" pitchFamily="18" charset="0"/>
                        </a:rPr>
                        <a:t> </a:t>
                      </a:r>
                      <a:r>
                        <a:rPr sz="2000" b="1" spc="-75" dirty="0" err="1" smtClean="0">
                          <a:latin typeface="Times New Roman" panose="02020603050405020304" pitchFamily="18" charset="0"/>
                          <a:cs typeface="Times New Roman" panose="02020603050405020304" pitchFamily="18" charset="0"/>
                        </a:rPr>
                        <a:t>U</a:t>
                      </a:r>
                      <a:r>
                        <a:rPr sz="2000" b="1" spc="45" dirty="0" err="1" smtClean="0">
                          <a:latin typeface="Times New Roman" panose="02020603050405020304" pitchFamily="18" charset="0"/>
                          <a:cs typeface="Times New Roman" panose="02020603050405020304" pitchFamily="18" charset="0"/>
                        </a:rPr>
                        <a:t>l</a:t>
                      </a:r>
                      <a:r>
                        <a:rPr lang="en-US" sz="2000" b="1" spc="45" dirty="0" err="1" smtClean="0">
                          <a:latin typeface="Times New Roman" panose="02020603050405020304" pitchFamily="18" charset="0"/>
                          <a:cs typeface="Times New Roman" panose="02020603050405020304" pitchFamily="18" charset="0"/>
                        </a:rPr>
                        <a:t>ë</a:t>
                      </a:r>
                      <a:r>
                        <a:rPr sz="2000" b="1" dirty="0" err="1" smtClean="0">
                          <a:latin typeface="Times New Roman" panose="02020603050405020304" pitchFamily="18" charset="0"/>
                          <a:cs typeface="Times New Roman" panose="02020603050405020304" pitchFamily="18" charset="0"/>
                        </a:rPr>
                        <a:t>t</a:t>
                      </a:r>
                      <a:endParaRPr sz="2000" b="1" dirty="0">
                        <a:latin typeface="Times New Roman" panose="02020603050405020304" pitchFamily="18" charset="0"/>
                        <a:cs typeface="Times New Roman" panose="02020603050405020304" pitchFamily="18" charset="0"/>
                      </a:endParaRPr>
                    </a:p>
                  </a:txBody>
                  <a:tcPr marL="0" marR="0" marT="0" marB="0" anchor="ctr">
                    <a:lnL w="13884">
                      <a:solidFill>
                        <a:srgbClr val="000000"/>
                      </a:solidFill>
                      <a:prstDash val="solid"/>
                    </a:lnL>
                    <a:lnR w="13884" cap="flat" cmpd="sng" algn="ctr">
                      <a:solidFill>
                        <a:srgbClr val="000000"/>
                      </a:solidFill>
                      <a:prstDash val="solid"/>
                      <a:round/>
                      <a:headEnd type="none" w="med" len="med"/>
                      <a:tailEnd type="none" w="med" len="med"/>
                    </a:lnR>
                    <a:lnT w="14183">
                      <a:solidFill>
                        <a:srgbClr val="000000"/>
                      </a:solidFill>
                      <a:prstDash val="solid"/>
                    </a:lnT>
                    <a:lnB w="26264">
                      <a:solidFill>
                        <a:srgbClr val="000000"/>
                      </a:solidFill>
                      <a:prstDash val="solid"/>
                    </a:lnB>
                    <a:solidFill>
                      <a:schemeClr val="accent3">
                        <a:lumMod val="20000"/>
                        <a:lumOff val="8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L w="13884">
                      <a:solidFill>
                        <a:srgbClr val="000000"/>
                      </a:solidFill>
                      <a:prstDash val="solid"/>
                    </a:lnL>
                    <a:lnR w="14305">
                      <a:solidFill>
                        <a:srgbClr val="000000"/>
                      </a:solidFill>
                      <a:prstDash val="solid"/>
                    </a:lnR>
                    <a:lnT w="14183">
                      <a:solidFill>
                        <a:srgbClr val="000000"/>
                      </a:solidFill>
                      <a:prstDash val="solid"/>
                    </a:lnT>
                    <a:lnB w="26264">
                      <a:solidFill>
                        <a:srgbClr val="000000"/>
                      </a:solidFill>
                      <a:prstDash val="solid"/>
                    </a:lnB>
                    <a:solidFill>
                      <a:schemeClr val="accent3">
                        <a:lumMod val="20000"/>
                        <a:lumOff val="8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4305">
                      <a:solidFill>
                        <a:srgbClr val="000000"/>
                      </a:solidFill>
                      <a:prstDash val="solid"/>
                    </a:lnL>
                    <a:lnR w="26498">
                      <a:solidFill>
                        <a:srgbClr val="000000"/>
                      </a:solidFill>
                      <a:prstDash val="solid"/>
                    </a:lnR>
                    <a:lnT w="14183">
                      <a:solidFill>
                        <a:srgbClr val="000000"/>
                      </a:solidFill>
                      <a:prstDash val="solid"/>
                    </a:lnT>
                    <a:lnB w="26264">
                      <a:solidFill>
                        <a:srgbClr val="000000"/>
                      </a:solidFill>
                      <a:prstDash val="solid"/>
                    </a:ln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30776" y="533400"/>
            <a:ext cx="7933182" cy="890811"/>
          </a:xfrm>
          <a:prstGeom prst="rect">
            <a:avLst/>
          </a:prstGeom>
        </p:spPr>
        <p:txBody>
          <a:bodyPr vert="horz" wrap="square" lIns="0" tIns="394516" rIns="0" bIns="0" rtlCol="0">
            <a:spAutoFit/>
          </a:bodyPr>
          <a:lstStyle/>
          <a:p>
            <a:pPr marL="1383030">
              <a:lnSpc>
                <a:spcPct val="100000"/>
              </a:lnSpc>
            </a:pPr>
            <a:r>
              <a:rPr sz="3200" b="1" dirty="0">
                <a:solidFill>
                  <a:srgbClr val="001F5F"/>
                </a:solidFill>
                <a:latin typeface="Times New Roman" panose="02020603050405020304" pitchFamily="18" charset="0"/>
                <a:cs typeface="Times New Roman" panose="02020603050405020304" pitchFamily="18" charset="0"/>
              </a:rPr>
              <a:t>In</a:t>
            </a:r>
            <a:r>
              <a:rPr sz="3200" b="1" spc="30" dirty="0">
                <a:solidFill>
                  <a:srgbClr val="001F5F"/>
                </a:solidFill>
                <a:latin typeface="Times New Roman" panose="02020603050405020304" pitchFamily="18" charset="0"/>
                <a:cs typeface="Times New Roman" panose="02020603050405020304" pitchFamily="18" charset="0"/>
              </a:rPr>
              <a:t>f</a:t>
            </a:r>
            <a:r>
              <a:rPr sz="3200" b="1" dirty="0">
                <a:solidFill>
                  <a:srgbClr val="001F5F"/>
                </a:solidFill>
                <a:latin typeface="Times New Roman" panose="02020603050405020304" pitchFamily="18" charset="0"/>
                <a:cs typeface="Times New Roman" panose="02020603050405020304" pitchFamily="18" charset="0"/>
              </a:rPr>
              <a:t>o</a:t>
            </a:r>
            <a:r>
              <a:rPr sz="3200" b="1" spc="125" dirty="0">
                <a:solidFill>
                  <a:srgbClr val="001F5F"/>
                </a:solidFill>
                <a:latin typeface="Times New Roman" panose="02020603050405020304" pitchFamily="18" charset="0"/>
                <a:cs typeface="Times New Roman" panose="02020603050405020304" pitchFamily="18" charset="0"/>
              </a:rPr>
              <a:t>r</a:t>
            </a:r>
            <a:r>
              <a:rPr sz="3200" b="1" dirty="0">
                <a:solidFill>
                  <a:srgbClr val="001F5F"/>
                </a:solidFill>
                <a:latin typeface="Times New Roman" panose="02020603050405020304" pitchFamily="18" charset="0"/>
                <a:cs typeface="Times New Roman" panose="02020603050405020304" pitchFamily="18" charset="0"/>
              </a:rPr>
              <a:t>ma</a:t>
            </a:r>
            <a:r>
              <a:rPr sz="3200" b="1" spc="-10" dirty="0">
                <a:solidFill>
                  <a:srgbClr val="001F5F"/>
                </a:solidFill>
                <a:latin typeface="Times New Roman" panose="02020603050405020304" pitchFamily="18" charset="0"/>
                <a:cs typeface="Times New Roman" panose="02020603050405020304" pitchFamily="18" charset="0"/>
              </a:rPr>
              <a:t>c</a:t>
            </a:r>
            <a:r>
              <a:rPr sz="3200" b="1" spc="-5" dirty="0">
                <a:solidFill>
                  <a:srgbClr val="001F5F"/>
                </a:solidFill>
                <a:latin typeface="Times New Roman" panose="02020603050405020304" pitchFamily="18" charset="0"/>
                <a:cs typeface="Times New Roman" panose="02020603050405020304" pitchFamily="18" charset="0"/>
              </a:rPr>
              <a:t>io</a:t>
            </a:r>
            <a:r>
              <a:rPr sz="3200" b="1" dirty="0">
                <a:solidFill>
                  <a:srgbClr val="001F5F"/>
                </a:solidFill>
                <a:latin typeface="Times New Roman" panose="02020603050405020304" pitchFamily="18" charset="0"/>
                <a:cs typeface="Times New Roman" panose="02020603050405020304" pitchFamily="18" charset="0"/>
              </a:rPr>
              <a:t>n</a:t>
            </a:r>
            <a:r>
              <a:rPr sz="3200" b="1" spc="-55" dirty="0">
                <a:solidFill>
                  <a:srgbClr val="001F5F"/>
                </a:solidFill>
                <a:latin typeface="Times New Roman" panose="02020603050405020304" pitchFamily="18" charset="0"/>
                <a:cs typeface="Times New Roman" panose="02020603050405020304" pitchFamily="18" charset="0"/>
              </a:rPr>
              <a:t> </a:t>
            </a:r>
            <a:r>
              <a:rPr sz="3200" b="1" spc="105" dirty="0" err="1">
                <a:solidFill>
                  <a:srgbClr val="001F5F"/>
                </a:solidFill>
                <a:latin typeface="Times New Roman" panose="02020603050405020304" pitchFamily="18" charset="0"/>
                <a:cs typeface="Times New Roman" panose="02020603050405020304" pitchFamily="18" charset="0"/>
              </a:rPr>
              <a:t>r</a:t>
            </a:r>
            <a:r>
              <a:rPr sz="3200" b="1" spc="35" dirty="0" err="1">
                <a:solidFill>
                  <a:srgbClr val="001F5F"/>
                </a:solidFill>
                <a:latin typeface="Times New Roman" panose="02020603050405020304" pitchFamily="18" charset="0"/>
                <a:cs typeface="Times New Roman" panose="02020603050405020304" pitchFamily="18" charset="0"/>
              </a:rPr>
              <a:t>r</a:t>
            </a:r>
            <a:r>
              <a:rPr sz="3200" b="1" dirty="0" err="1">
                <a:solidFill>
                  <a:srgbClr val="001F5F"/>
                </a:solidFill>
                <a:latin typeface="Times New Roman" panose="02020603050405020304" pitchFamily="18" charset="0"/>
                <a:cs typeface="Times New Roman" panose="02020603050405020304" pitchFamily="18" charset="0"/>
              </a:rPr>
              <a:t>e</a:t>
            </a:r>
            <a:r>
              <a:rPr sz="3200" b="1" spc="-15" dirty="0" err="1">
                <a:solidFill>
                  <a:srgbClr val="001F5F"/>
                </a:solidFill>
                <a:latin typeface="Times New Roman" panose="02020603050405020304" pitchFamily="18" charset="0"/>
                <a:cs typeface="Times New Roman" panose="02020603050405020304" pitchFamily="18" charset="0"/>
              </a:rPr>
              <a:t>t</a:t>
            </a:r>
            <a:r>
              <a:rPr sz="3200" b="1" dirty="0" err="1">
                <a:solidFill>
                  <a:srgbClr val="001F5F"/>
                </a:solidFill>
                <a:latin typeface="Times New Roman" panose="02020603050405020304" pitchFamily="18" charset="0"/>
                <a:cs typeface="Times New Roman" panose="02020603050405020304" pitchFamily="18" charset="0"/>
              </a:rPr>
              <a:t>h</a:t>
            </a:r>
            <a:r>
              <a:rPr sz="3200" b="1" spc="-15" dirty="0">
                <a:solidFill>
                  <a:srgbClr val="001F5F"/>
                </a:solidFill>
                <a:latin typeface="Times New Roman" panose="02020603050405020304" pitchFamily="18" charset="0"/>
                <a:cs typeface="Times New Roman" panose="02020603050405020304" pitchFamily="18" charset="0"/>
              </a:rPr>
              <a:t> </a:t>
            </a:r>
            <a:r>
              <a:rPr sz="3200" b="1" spc="-120" dirty="0" smtClean="0">
                <a:solidFill>
                  <a:srgbClr val="001F5F"/>
                </a:solidFill>
                <a:latin typeface="Times New Roman" panose="02020603050405020304" pitchFamily="18" charset="0"/>
                <a:cs typeface="Times New Roman" panose="02020603050405020304" pitchFamily="18" charset="0"/>
              </a:rPr>
              <a:t>D</a:t>
            </a:r>
            <a:r>
              <a:rPr sz="3200" b="1" spc="-5" dirty="0" smtClean="0">
                <a:solidFill>
                  <a:srgbClr val="001F5F"/>
                </a:solidFill>
                <a:latin typeface="Times New Roman" panose="02020603050405020304" pitchFamily="18" charset="0"/>
                <a:cs typeface="Times New Roman" panose="02020603050405020304" pitchFamily="18" charset="0"/>
              </a:rPr>
              <a:t>A</a:t>
            </a:r>
            <a:r>
              <a:rPr sz="3200" b="1" dirty="0" smtClean="0">
                <a:solidFill>
                  <a:srgbClr val="001F5F"/>
                </a:solidFill>
                <a:latin typeface="Times New Roman" panose="02020603050405020304" pitchFamily="18" charset="0"/>
                <a:cs typeface="Times New Roman" panose="02020603050405020304" pitchFamily="18" charset="0"/>
              </a:rPr>
              <a:t>R</a:t>
            </a:r>
            <a:r>
              <a:rPr lang="en-US" sz="3200" b="1" dirty="0" smtClean="0">
                <a:solidFill>
                  <a:srgbClr val="001F5F"/>
                </a:solidFill>
                <a:latin typeface="Times New Roman" panose="02020603050405020304" pitchFamily="18" charset="0"/>
                <a:cs typeface="Times New Roman" panose="02020603050405020304" pitchFamily="18" charset="0"/>
              </a:rPr>
              <a:t>-it</a:t>
            </a:r>
            <a:endParaRPr sz="32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38200" y="1828800"/>
            <a:ext cx="10515600" cy="4001095"/>
          </a:xfrm>
          <a:prstGeom prst="rect">
            <a:avLst/>
          </a:prstGeom>
        </p:spPr>
        <p:txBody>
          <a:bodyPr vert="horz" wrap="square" lIns="0" tIns="0" rIns="0" bIns="0" rtlCol="0">
            <a:spAutoFit/>
          </a:bodyPr>
          <a:lstStyle/>
          <a:p>
            <a:pPr marL="299085" indent="-286385" algn="just">
              <a:lnSpc>
                <a:spcPct val="100000"/>
              </a:lnSpc>
              <a:buClr>
                <a:srgbClr val="83992A"/>
              </a:buClr>
              <a:buSzPct val="114583"/>
              <a:buFont typeface="Arial"/>
              <a:buChar char="•"/>
              <a:tabLst>
                <a:tab pos="299720" algn="l"/>
              </a:tabLst>
            </a:pPr>
            <a:r>
              <a:rPr sz="2000" spc="-125" dirty="0" smtClean="0">
                <a:solidFill>
                  <a:srgbClr val="252525"/>
                </a:solidFill>
                <a:latin typeface="Times New Roman" panose="02020603050405020304" pitchFamily="18" charset="0"/>
                <a:cs typeface="Times New Roman" panose="02020603050405020304" pitchFamily="18" charset="0"/>
              </a:rPr>
              <a:t>D</a:t>
            </a:r>
            <a:r>
              <a:rPr sz="2000" spc="-5" dirty="0" smtClean="0">
                <a:solidFill>
                  <a:srgbClr val="252525"/>
                </a:solidFill>
                <a:latin typeface="Times New Roman" panose="02020603050405020304" pitchFamily="18" charset="0"/>
                <a:cs typeface="Times New Roman" panose="02020603050405020304" pitchFamily="18" charset="0"/>
              </a:rPr>
              <a:t>A</a:t>
            </a:r>
            <a:r>
              <a:rPr sz="2000" spc="-10" dirty="0" smtClean="0">
                <a:solidFill>
                  <a:srgbClr val="252525"/>
                </a:solidFill>
                <a:latin typeface="Times New Roman" panose="02020603050405020304" pitchFamily="18" charset="0"/>
                <a:cs typeface="Times New Roman" panose="02020603050405020304" pitchFamily="18" charset="0"/>
              </a:rPr>
              <a:t>R</a:t>
            </a:r>
            <a:r>
              <a:rPr lang="en-US" sz="2000" spc="-10" dirty="0" smtClean="0">
                <a:solidFill>
                  <a:srgbClr val="252525"/>
                </a:solidFill>
                <a:latin typeface="Times New Roman" panose="02020603050405020304" pitchFamily="18" charset="0"/>
                <a:cs typeface="Times New Roman" panose="02020603050405020304" pitchFamily="18" charset="0"/>
              </a:rPr>
              <a:t> e </a:t>
            </a:r>
            <a:r>
              <a:rPr lang="en-US" sz="2000" spc="-10" dirty="0" err="1" smtClean="0">
                <a:solidFill>
                  <a:srgbClr val="252525"/>
                </a:solidFill>
                <a:latin typeface="Times New Roman" panose="02020603050405020304" pitchFamily="18" charset="0"/>
                <a:cs typeface="Times New Roman" panose="02020603050405020304" pitchFamily="18" charset="0"/>
              </a:rPr>
              <a:t>qarkut</a:t>
            </a:r>
            <a:r>
              <a:rPr lang="en-US" sz="2000" spc="-10" dirty="0" smtClean="0">
                <a:solidFill>
                  <a:srgbClr val="252525"/>
                </a:solidFill>
                <a:latin typeface="Times New Roman" panose="02020603050405020304" pitchFamily="18" charset="0"/>
                <a:cs typeface="Times New Roman" panose="02020603050405020304" pitchFamily="18" charset="0"/>
              </a:rPr>
              <a:t> </a:t>
            </a:r>
            <a:r>
              <a:rPr lang="en-US" sz="2000" spc="-10" dirty="0" err="1" smtClean="0">
                <a:solidFill>
                  <a:srgbClr val="252525"/>
                </a:solidFill>
                <a:latin typeface="Times New Roman" panose="02020603050405020304" pitchFamily="18" charset="0"/>
                <a:cs typeface="Times New Roman" panose="02020603050405020304" pitchFamily="18" charset="0"/>
              </a:rPr>
              <a:t>Tiranë</a:t>
            </a:r>
            <a:r>
              <a:rPr sz="2000" dirty="0" smtClean="0">
                <a:solidFill>
                  <a:srgbClr val="252525"/>
                </a:solidFill>
                <a:latin typeface="Times New Roman" panose="02020603050405020304" pitchFamily="18" charset="0"/>
                <a:cs typeface="Times New Roman" panose="02020603050405020304" pitchFamily="18" charset="0"/>
              </a:rPr>
              <a:t>,</a:t>
            </a:r>
            <a:r>
              <a:rPr sz="2000" spc="-10" dirty="0" smtClean="0">
                <a:solidFill>
                  <a:srgbClr val="252525"/>
                </a:solidFill>
                <a:latin typeface="Times New Roman" panose="02020603050405020304" pitchFamily="18" charset="0"/>
                <a:cs typeface="Times New Roman" panose="02020603050405020304" pitchFamily="18" charset="0"/>
              </a:rPr>
              <a:t> </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s</a:t>
            </a:r>
            <a:r>
              <a:rPr sz="2000" spc="-10" dirty="0" err="1" smtClean="0">
                <a:solidFill>
                  <a:srgbClr val="252525"/>
                </a:solidFill>
                <a:latin typeface="Times New Roman" panose="02020603050405020304" pitchFamily="18" charset="0"/>
                <a:cs typeface="Times New Roman" panose="02020603050405020304" pitchFamily="18" charset="0"/>
              </a:rPr>
              <a:t>h</a:t>
            </a:r>
            <a:r>
              <a:rPr sz="2000" dirty="0" err="1" smtClean="0">
                <a:solidFill>
                  <a:srgbClr val="252525"/>
                </a:solidFill>
                <a:latin typeface="Times New Roman" panose="02020603050405020304" pitchFamily="18" charset="0"/>
                <a:cs typeface="Times New Roman" panose="02020603050405020304" pitchFamily="18" charset="0"/>
              </a:rPr>
              <a:t>t</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spc="-5" dirty="0" smtClean="0">
                <a:solidFill>
                  <a:srgbClr val="252525"/>
                </a:solidFill>
                <a:latin typeface="Times New Roman" panose="02020603050405020304" pitchFamily="18" charset="0"/>
                <a:cs typeface="Times New Roman" panose="02020603050405020304" pitchFamily="18" charset="0"/>
              </a:rPr>
              <a:t> </a:t>
            </a:r>
            <a:r>
              <a:rPr sz="2000" dirty="0" err="1">
                <a:solidFill>
                  <a:srgbClr val="252525"/>
                </a:solidFill>
                <a:latin typeface="Times New Roman" panose="02020603050405020304" pitchFamily="18" charset="0"/>
                <a:cs typeface="Times New Roman" panose="02020603050405020304" pitchFamily="18" charset="0"/>
              </a:rPr>
              <a:t>st</a:t>
            </a:r>
            <a:r>
              <a:rPr sz="2000" spc="65" dirty="0" err="1">
                <a:solidFill>
                  <a:srgbClr val="252525"/>
                </a:solidFill>
                <a:latin typeface="Times New Roman" panose="02020603050405020304" pitchFamily="18" charset="0"/>
                <a:cs typeface="Times New Roman" panose="02020603050405020304" pitchFamily="18" charset="0"/>
              </a:rPr>
              <a:t>r</a:t>
            </a:r>
            <a:r>
              <a:rPr sz="2000" dirty="0" err="1">
                <a:solidFill>
                  <a:srgbClr val="252525"/>
                </a:solidFill>
                <a:latin typeface="Times New Roman" panose="02020603050405020304" pitchFamily="18" charset="0"/>
                <a:cs typeface="Times New Roman" panose="02020603050405020304" pitchFamily="18" charset="0"/>
              </a:rPr>
              <a:t>uktu</a:t>
            </a:r>
            <a:r>
              <a:rPr sz="2000" spc="65" dirty="0" err="1">
                <a:solidFill>
                  <a:srgbClr val="252525"/>
                </a:solidFill>
                <a:latin typeface="Times New Roman" panose="02020603050405020304" pitchFamily="18" charset="0"/>
                <a:cs typeface="Times New Roman" panose="02020603050405020304" pitchFamily="18" charset="0"/>
              </a:rPr>
              <a:t>r</a:t>
            </a:r>
            <a:r>
              <a:rPr sz="2000" dirty="0" err="1">
                <a:solidFill>
                  <a:srgbClr val="252525"/>
                </a:solidFill>
                <a:latin typeface="Times New Roman" panose="02020603050405020304" pitchFamily="18" charset="0"/>
                <a:cs typeface="Times New Roman" panose="02020603050405020304" pitchFamily="18" charset="0"/>
              </a:rPr>
              <a:t>uar</a:t>
            </a:r>
            <a:r>
              <a:rPr sz="2000" spc="10" dirty="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mb</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sh</a:t>
            </a:r>
            <a:r>
              <a:rPr sz="2000" spc="-10" dirty="0" err="1" smtClean="0">
                <a:solidFill>
                  <a:srgbClr val="252525"/>
                </a:solidFill>
                <a:latin typeface="Times New Roman" panose="02020603050405020304" pitchFamily="18" charset="0"/>
                <a:cs typeface="Times New Roman" panose="02020603050405020304" pitchFamily="18" charset="0"/>
              </a:rPr>
              <a:t>t</a:t>
            </a:r>
            <a:r>
              <a:rPr sz="2000" dirty="0" err="1" smtClean="0">
                <a:solidFill>
                  <a:srgbClr val="252525"/>
                </a:solidFill>
                <a:latin typeface="Times New Roman" panose="02020603050405020304" pitchFamily="18" charset="0"/>
                <a:cs typeface="Times New Roman" panose="02020603050405020304" pitchFamily="18" charset="0"/>
              </a:rPr>
              <a:t>e</a:t>
            </a:r>
            <a:r>
              <a:rPr sz="2000" spc="-15" dirty="0" err="1" smtClean="0">
                <a:solidFill>
                  <a:srgbClr val="252525"/>
                </a:solidFill>
                <a:latin typeface="Times New Roman" panose="02020603050405020304" pitchFamily="18" charset="0"/>
                <a:cs typeface="Times New Roman" panose="02020603050405020304" pitchFamily="18" charset="0"/>
              </a:rPr>
              <a:t>t</a:t>
            </a:r>
            <a:r>
              <a:rPr sz="2000" dirty="0" err="1" smtClean="0">
                <a:solidFill>
                  <a:srgbClr val="252525"/>
                </a:solidFill>
                <a:latin typeface="Times New Roman" panose="02020603050405020304" pitchFamily="18" charset="0"/>
                <a:cs typeface="Times New Roman" panose="02020603050405020304" pitchFamily="18" charset="0"/>
              </a:rPr>
              <a:t>ur</a:t>
            </a:r>
            <a:r>
              <a:rPr sz="2000" spc="10" dirty="0" smtClean="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n</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spc="-10" dirty="0" smtClean="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Udh</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spc="-15" dirty="0" err="1" smtClean="0">
                <a:solidFill>
                  <a:srgbClr val="252525"/>
                </a:solidFill>
                <a:latin typeface="Times New Roman" panose="02020603050405020304" pitchFamily="18" charset="0"/>
                <a:cs typeface="Times New Roman" panose="02020603050405020304" pitchFamily="18" charset="0"/>
              </a:rPr>
              <a:t>z</a:t>
            </a:r>
            <a:r>
              <a:rPr sz="2000" dirty="0" err="1" smtClean="0">
                <a:solidFill>
                  <a:srgbClr val="252525"/>
                </a:solidFill>
                <a:latin typeface="Times New Roman" panose="02020603050405020304" pitchFamily="18" charset="0"/>
                <a:cs typeface="Times New Roman" panose="02020603050405020304" pitchFamily="18" charset="0"/>
              </a:rPr>
              <a:t>imi</a:t>
            </a:r>
            <a:r>
              <a:rPr sz="2000" spc="10"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N</a:t>
            </a:r>
            <a:r>
              <a:rPr sz="2000" spc="-100" dirty="0">
                <a:solidFill>
                  <a:srgbClr val="252525"/>
                </a:solidFill>
                <a:latin typeface="Times New Roman" panose="02020603050405020304" pitchFamily="18" charset="0"/>
                <a:cs typeface="Times New Roman" panose="02020603050405020304" pitchFamily="18" charset="0"/>
              </a:rPr>
              <a:t>r</a:t>
            </a:r>
            <a:r>
              <a:rPr sz="2000" dirty="0">
                <a:solidFill>
                  <a:srgbClr val="252525"/>
                </a:solidFill>
                <a:latin typeface="Times New Roman" panose="02020603050405020304" pitchFamily="18" charset="0"/>
                <a:cs typeface="Times New Roman" panose="02020603050405020304" pitchFamily="18" charset="0"/>
              </a:rPr>
              <a:t>. 3,</a:t>
            </a:r>
            <a:r>
              <a:rPr sz="2000" spc="-10" dirty="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da</a:t>
            </a:r>
            <a:r>
              <a:rPr sz="2000" spc="-10" dirty="0" err="1" smtClean="0">
                <a:solidFill>
                  <a:srgbClr val="252525"/>
                </a:solidFill>
                <a:latin typeface="Times New Roman" panose="02020603050405020304" pitchFamily="18" charset="0"/>
                <a:cs typeface="Times New Roman" panose="02020603050405020304" pitchFamily="18" charset="0"/>
              </a:rPr>
              <a:t>t</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18.01.2011</a:t>
            </a:r>
            <a:r>
              <a:rPr sz="2000" spc="-35" dirty="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a:t>
            </a:r>
            <a:r>
              <a:rPr sz="2000" dirty="0" err="1" smtClean="0">
                <a:solidFill>
                  <a:srgbClr val="252525"/>
                </a:solidFill>
                <a:latin typeface="Times New Roman" panose="02020603050405020304" pitchFamily="18" charset="0"/>
                <a:cs typeface="Times New Roman" panose="02020603050405020304" pitchFamily="18" charset="0"/>
              </a:rPr>
              <a:t>P</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Rregulloren</a:t>
            </a:r>
            <a:r>
              <a:rPr sz="2000" spc="-30"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e </a:t>
            </a:r>
            <a:r>
              <a:rPr sz="2000" spc="5" dirty="0" err="1">
                <a:solidFill>
                  <a:srgbClr val="252525"/>
                </a:solidFill>
                <a:latin typeface="Times New Roman" panose="02020603050405020304" pitchFamily="18" charset="0"/>
                <a:cs typeface="Times New Roman" panose="02020603050405020304" pitchFamily="18" charset="0"/>
              </a:rPr>
              <a:t>f</a:t>
            </a:r>
            <a:r>
              <a:rPr sz="2000" dirty="0" err="1">
                <a:solidFill>
                  <a:srgbClr val="252525"/>
                </a:solidFill>
                <a:latin typeface="Times New Roman" panose="02020603050405020304" pitchFamily="18" charset="0"/>
                <a:cs typeface="Times New Roman" panose="02020603050405020304" pitchFamily="18" charset="0"/>
              </a:rPr>
              <a:t>unksionimit</a:t>
            </a:r>
            <a:r>
              <a:rPr sz="2000" spc="-20" dirty="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t</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spc="-125" dirty="0">
                <a:solidFill>
                  <a:srgbClr val="252525"/>
                </a:solidFill>
                <a:latin typeface="Times New Roman" panose="02020603050405020304" pitchFamily="18" charset="0"/>
                <a:cs typeface="Times New Roman" panose="02020603050405020304" pitchFamily="18" charset="0"/>
              </a:rPr>
              <a:t>D</a:t>
            </a:r>
            <a:r>
              <a:rPr sz="2000" dirty="0">
                <a:solidFill>
                  <a:srgbClr val="252525"/>
                </a:solidFill>
                <a:latin typeface="Times New Roman" panose="02020603050405020304" pitchFamily="18" charset="0"/>
                <a:cs typeface="Times New Roman" panose="02020603050405020304" pitchFamily="18" charset="0"/>
              </a:rPr>
              <a:t>AR/</a:t>
            </a:r>
            <a:r>
              <a:rPr sz="2000" spc="-10" dirty="0">
                <a:solidFill>
                  <a:srgbClr val="252525"/>
                </a:solidFill>
                <a:latin typeface="Times New Roman" panose="02020603050405020304" pitchFamily="18" charset="0"/>
                <a:cs typeface="Times New Roman" panose="02020603050405020304" pitchFamily="18" charset="0"/>
              </a:rPr>
              <a:t>Z</a:t>
            </a:r>
            <a:r>
              <a:rPr sz="2000" spc="-260" dirty="0">
                <a:solidFill>
                  <a:srgbClr val="252525"/>
                </a:solidFill>
                <a:latin typeface="Times New Roman" panose="02020603050405020304" pitchFamily="18" charset="0"/>
                <a:cs typeface="Times New Roman" panose="02020603050405020304" pitchFamily="18" charset="0"/>
              </a:rPr>
              <a:t>A</a:t>
            </a:r>
            <a:r>
              <a:rPr sz="2000" dirty="0">
                <a:solidFill>
                  <a:srgbClr val="252525"/>
                </a:solidFill>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299085" marR="5080" indent="-286385" algn="just">
              <a:lnSpc>
                <a:spcPct val="100000"/>
              </a:lnSpc>
              <a:spcBef>
                <a:spcPts val="1175"/>
              </a:spcBef>
              <a:buClr>
                <a:srgbClr val="83992A"/>
              </a:buClr>
              <a:buSzPct val="114583"/>
              <a:buFont typeface="Arial"/>
              <a:buChar char="•"/>
              <a:tabLst>
                <a:tab pos="299720" algn="l"/>
              </a:tabLst>
            </a:pPr>
            <a:r>
              <a:rPr sz="2000" spc="-15" dirty="0" err="1" smtClean="0">
                <a:solidFill>
                  <a:srgbClr val="252525"/>
                </a:solidFill>
                <a:latin typeface="Times New Roman" panose="02020603050405020304" pitchFamily="18" charset="0"/>
                <a:cs typeface="Times New Roman" panose="02020603050405020304" pitchFamily="18" charset="0"/>
              </a:rPr>
              <a:t>Gja</a:t>
            </a:r>
            <a:r>
              <a:rPr sz="2000" spc="-20" dirty="0" err="1" smtClean="0">
                <a:solidFill>
                  <a:srgbClr val="252525"/>
                </a:solidFill>
                <a:latin typeface="Times New Roman" panose="02020603050405020304" pitchFamily="18" charset="0"/>
                <a:cs typeface="Times New Roman" panose="02020603050405020304" pitchFamily="18" charset="0"/>
              </a:rPr>
              <a:t>t</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spc="-10" dirty="0" err="1">
                <a:solidFill>
                  <a:srgbClr val="252525"/>
                </a:solidFill>
                <a:latin typeface="Times New Roman" panose="02020603050405020304" pitchFamily="18" charset="0"/>
                <a:cs typeface="Times New Roman" panose="02020603050405020304" pitchFamily="18" charset="0"/>
              </a:rPr>
              <a:t>vitit</a:t>
            </a:r>
            <a:r>
              <a:rPr sz="2000" spc="-10" dirty="0">
                <a:solidFill>
                  <a:srgbClr val="252525"/>
                </a:solidFill>
                <a:latin typeface="Times New Roman" panose="02020603050405020304" pitchFamily="18" charset="0"/>
                <a:cs typeface="Times New Roman" panose="02020603050405020304" pitchFamily="18" charset="0"/>
              </a:rPr>
              <a:t> </a:t>
            </a:r>
            <a:r>
              <a:rPr sz="2000" spc="-15" dirty="0" smtClean="0">
                <a:solidFill>
                  <a:srgbClr val="252525"/>
                </a:solidFill>
                <a:latin typeface="Times New Roman" panose="02020603050405020304" pitchFamily="18" charset="0"/>
                <a:cs typeface="Times New Roman" panose="02020603050405020304" pitchFamily="18" charset="0"/>
              </a:rPr>
              <a:t>20</a:t>
            </a:r>
            <a:r>
              <a:rPr sz="2000" spc="-10" dirty="0" smtClean="0">
                <a:solidFill>
                  <a:srgbClr val="252525"/>
                </a:solidFill>
                <a:latin typeface="Times New Roman" panose="02020603050405020304" pitchFamily="18" charset="0"/>
                <a:cs typeface="Times New Roman" panose="02020603050405020304" pitchFamily="18" charset="0"/>
              </a:rPr>
              <a:t>1</a:t>
            </a:r>
            <a:r>
              <a:rPr lang="en-US" sz="2000" spc="-15" dirty="0" smtClean="0">
                <a:solidFill>
                  <a:srgbClr val="252525"/>
                </a:solidFill>
                <a:latin typeface="Times New Roman" panose="02020603050405020304" pitchFamily="18" charset="0"/>
                <a:cs typeface="Times New Roman" panose="02020603050405020304" pitchFamily="18" charset="0"/>
              </a:rPr>
              <a:t>5</a:t>
            </a:r>
            <a:r>
              <a:rPr sz="2000" spc="-10" dirty="0" smtClean="0">
                <a:solidFill>
                  <a:srgbClr val="252525"/>
                </a:solidFill>
                <a:latin typeface="Times New Roman" panose="02020603050405020304" pitchFamily="18" charset="0"/>
                <a:cs typeface="Times New Roman" panose="02020603050405020304" pitchFamily="18" charset="0"/>
              </a:rPr>
              <a:t> </a:t>
            </a:r>
            <a:r>
              <a:rPr sz="2000" spc="-15" dirty="0" err="1" smtClean="0">
                <a:solidFill>
                  <a:srgbClr val="252525"/>
                </a:solidFill>
                <a:latin typeface="Times New Roman" panose="02020603050405020304" pitchFamily="18" charset="0"/>
                <a:cs typeface="Times New Roman" panose="02020603050405020304" pitchFamily="18" charset="0"/>
              </a:rPr>
              <a:t>spe</a:t>
            </a:r>
            <a:r>
              <a:rPr sz="2000" spc="-20" dirty="0" err="1" smtClean="0">
                <a:solidFill>
                  <a:srgbClr val="252525"/>
                </a:solidFill>
                <a:latin typeface="Times New Roman" panose="02020603050405020304" pitchFamily="18" charset="0"/>
                <a:cs typeface="Times New Roman" panose="02020603050405020304" pitchFamily="18" charset="0"/>
              </a:rPr>
              <a:t>c</a:t>
            </a:r>
            <a:r>
              <a:rPr sz="2000" spc="-10" dirty="0" err="1" smtClean="0">
                <a:solidFill>
                  <a:srgbClr val="252525"/>
                </a:solidFill>
                <a:latin typeface="Times New Roman" panose="02020603050405020304" pitchFamily="18" charset="0"/>
                <a:cs typeface="Times New Roman" panose="02020603050405020304" pitchFamily="18" charset="0"/>
              </a:rPr>
              <a:t>ialist</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10" dirty="0" err="1" smtClean="0">
                <a:solidFill>
                  <a:srgbClr val="252525"/>
                </a:solidFill>
                <a:latin typeface="Times New Roman" panose="02020603050405020304" pitchFamily="18" charset="0"/>
                <a:cs typeface="Times New Roman" panose="02020603050405020304" pitchFamily="18" charset="0"/>
              </a:rPr>
              <a:t>t</a:t>
            </a:r>
            <a:r>
              <a:rPr sz="2000" dirty="0" smtClean="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140" dirty="0">
                <a:solidFill>
                  <a:srgbClr val="252525"/>
                </a:solidFill>
                <a:latin typeface="Times New Roman" panose="02020603050405020304" pitchFamily="18" charset="0"/>
                <a:cs typeface="Times New Roman" panose="02020603050405020304" pitchFamily="18" charset="0"/>
              </a:rPr>
              <a:t>D</a:t>
            </a:r>
            <a:r>
              <a:rPr sz="2000" spc="-5" dirty="0">
                <a:solidFill>
                  <a:srgbClr val="252525"/>
                </a:solidFill>
                <a:latin typeface="Times New Roman" panose="02020603050405020304" pitchFamily="18" charset="0"/>
                <a:cs typeface="Times New Roman" panose="02020603050405020304" pitchFamily="18" charset="0"/>
              </a:rPr>
              <a:t>A</a:t>
            </a:r>
            <a:r>
              <a:rPr sz="2000" dirty="0">
                <a:solidFill>
                  <a:srgbClr val="252525"/>
                </a:solidFill>
                <a:latin typeface="Times New Roman" panose="02020603050405020304" pitchFamily="18" charset="0"/>
                <a:cs typeface="Times New Roman" panose="02020603050405020304" pitchFamily="18" charset="0"/>
              </a:rPr>
              <a:t>R </a:t>
            </a:r>
            <a:r>
              <a:rPr sz="2000" spc="-15" dirty="0" err="1" smtClean="0">
                <a:solidFill>
                  <a:srgbClr val="252525"/>
                </a:solidFill>
                <a:latin typeface="Times New Roman" panose="02020603050405020304" pitchFamily="18" charset="0"/>
                <a:cs typeface="Times New Roman" panose="02020603050405020304" pitchFamily="18" charset="0"/>
              </a:rPr>
              <a:t>kan</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spc="-5" dirty="0" smtClean="0">
                <a:solidFill>
                  <a:srgbClr val="252525"/>
                </a:solidFill>
                <a:latin typeface="Times New Roman" panose="02020603050405020304" pitchFamily="18" charset="0"/>
                <a:cs typeface="Times New Roman" panose="02020603050405020304" pitchFamily="18" charset="0"/>
              </a:rPr>
              <a:t> </a:t>
            </a:r>
            <a:r>
              <a:rPr sz="2000" dirty="0" err="1">
                <a:solidFill>
                  <a:srgbClr val="252525"/>
                </a:solidFill>
                <a:latin typeface="Times New Roman" panose="02020603050405020304" pitchFamily="18" charset="0"/>
                <a:cs typeface="Times New Roman" panose="02020603050405020304" pitchFamily="18" charset="0"/>
              </a:rPr>
              <a:t>k</a:t>
            </a:r>
            <a:r>
              <a:rPr sz="2000" spc="75" dirty="0" err="1">
                <a:solidFill>
                  <a:srgbClr val="252525"/>
                </a:solidFill>
                <a:latin typeface="Times New Roman" panose="02020603050405020304" pitchFamily="18" charset="0"/>
                <a:cs typeface="Times New Roman" panose="02020603050405020304" pitchFamily="18" charset="0"/>
              </a:rPr>
              <a:t>r</a:t>
            </a:r>
            <a:r>
              <a:rPr sz="2000" spc="-10" dirty="0" err="1">
                <a:solidFill>
                  <a:srgbClr val="252525"/>
                </a:solidFill>
                <a:latin typeface="Times New Roman" panose="02020603050405020304" pitchFamily="18" charset="0"/>
                <a:cs typeface="Times New Roman" panose="02020603050405020304" pitchFamily="18" charset="0"/>
              </a:rPr>
              <a:t>y</a:t>
            </a:r>
            <a:r>
              <a:rPr sz="2000" spc="-20" dirty="0" err="1">
                <a:solidFill>
                  <a:srgbClr val="252525"/>
                </a:solidFill>
                <a:latin typeface="Times New Roman" panose="02020603050405020304" pitchFamily="18" charset="0"/>
                <a:cs typeface="Times New Roman" panose="02020603050405020304" pitchFamily="18" charset="0"/>
              </a:rPr>
              <a:t>e</a:t>
            </a:r>
            <a:r>
              <a:rPr sz="2000" dirty="0" err="1">
                <a:solidFill>
                  <a:srgbClr val="252525"/>
                </a:solidFill>
                <a:latin typeface="Times New Roman" panose="02020603050405020304" pitchFamily="18" charset="0"/>
                <a:cs typeface="Times New Roman" panose="02020603050405020304" pitchFamily="18" charset="0"/>
              </a:rPr>
              <a:t>r</a:t>
            </a:r>
            <a:r>
              <a:rPr sz="2000" spc="-5" dirty="0">
                <a:solidFill>
                  <a:srgbClr val="252525"/>
                </a:solidFill>
                <a:latin typeface="Times New Roman" panose="02020603050405020304" pitchFamily="18" charset="0"/>
                <a:cs typeface="Times New Roman" panose="02020603050405020304" pitchFamily="18" charset="0"/>
              </a:rPr>
              <a:t> </a:t>
            </a:r>
            <a:r>
              <a:rPr sz="2000" spc="-20" dirty="0" err="1" smtClean="0">
                <a:solidFill>
                  <a:srgbClr val="252525"/>
                </a:solidFill>
                <a:latin typeface="Times New Roman" panose="02020603050405020304" pitchFamily="18" charset="0"/>
                <a:cs typeface="Times New Roman" panose="02020603050405020304" pitchFamily="18" charset="0"/>
              </a:rPr>
              <a:t>n</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5" dirty="0" smtClean="0">
                <a:solidFill>
                  <a:srgbClr val="252525"/>
                </a:solidFill>
                <a:latin typeface="Times New Roman" panose="02020603050405020304" pitchFamily="18" charset="0"/>
                <a:cs typeface="Times New Roman" panose="02020603050405020304" pitchFamily="18" charset="0"/>
              </a:rPr>
              <a:t> </a:t>
            </a:r>
            <a:r>
              <a:rPr sz="2000" spc="-60" dirty="0" err="1" smtClean="0">
                <a:solidFill>
                  <a:srgbClr val="252525"/>
                </a:solidFill>
                <a:latin typeface="Times New Roman" panose="02020603050405020304" pitchFamily="18" charset="0"/>
                <a:cs typeface="Times New Roman" panose="02020603050405020304" pitchFamily="18" charset="0"/>
              </a:rPr>
              <a:t>v</a:t>
            </a:r>
            <a:r>
              <a:rPr sz="2000" spc="-5" dirty="0" err="1" smtClean="0">
                <a:solidFill>
                  <a:srgbClr val="252525"/>
                </a:solidFill>
                <a:latin typeface="Times New Roman" panose="02020603050405020304" pitchFamily="18" charset="0"/>
                <a:cs typeface="Times New Roman" panose="02020603050405020304" pitchFamily="18" charset="0"/>
              </a:rPr>
              <a:t>az</a:t>
            </a:r>
            <a:r>
              <a:rPr sz="2000" spc="-10" dirty="0" err="1" smtClean="0">
                <a:solidFill>
                  <a:srgbClr val="252525"/>
                </a:solidFill>
                <a:latin typeface="Times New Roman" panose="02020603050405020304" pitchFamily="18" charset="0"/>
                <a:cs typeface="Times New Roman" panose="02020603050405020304" pitchFamily="18" charset="0"/>
              </a:rPr>
              <a:t>hdim</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10" dirty="0" err="1" smtClean="0">
                <a:solidFill>
                  <a:srgbClr val="252525"/>
                </a:solidFill>
                <a:latin typeface="Times New Roman" panose="02020603050405020304" pitchFamily="18" charset="0"/>
                <a:cs typeface="Times New Roman" panose="02020603050405020304" pitchFamily="18" charset="0"/>
              </a:rPr>
              <a:t>si</a:t>
            </a:r>
            <a:r>
              <a:rPr sz="2000" dirty="0" smtClean="0">
                <a:solidFill>
                  <a:srgbClr val="252525"/>
                </a:solidFill>
                <a:latin typeface="Times New Roman" panose="02020603050405020304" pitchFamily="18" charset="0"/>
                <a:cs typeface="Times New Roman" panose="02020603050405020304" pitchFamily="18" charset="0"/>
              </a:rPr>
              <a:t> </a:t>
            </a:r>
            <a:r>
              <a:rPr sz="2000" spc="-15" dirty="0">
                <a:solidFill>
                  <a:srgbClr val="252525"/>
                </a:solidFill>
                <a:latin typeface="Times New Roman" panose="02020603050405020304" pitchFamily="18" charset="0"/>
                <a:cs typeface="Times New Roman" panose="02020603050405020304" pitchFamily="18" charset="0"/>
              </a:rPr>
              <a:t>d</a:t>
            </a:r>
            <a:r>
              <a:rPr sz="2000" spc="-20" dirty="0">
                <a:solidFill>
                  <a:srgbClr val="252525"/>
                </a:solidFill>
                <a:latin typeface="Times New Roman" panose="02020603050405020304" pitchFamily="18" charset="0"/>
                <a:cs typeface="Times New Roman" panose="02020603050405020304" pitchFamily="18" charset="0"/>
              </a:rPr>
              <a:t>e</a:t>
            </a:r>
            <a:r>
              <a:rPr sz="2000" spc="-10" dirty="0">
                <a:solidFill>
                  <a:srgbClr val="252525"/>
                </a:solidFill>
                <a:latin typeface="Times New Roman" panose="02020603050405020304" pitchFamily="18" charset="0"/>
                <a:cs typeface="Times New Roman" panose="02020603050405020304" pitchFamily="18" charset="0"/>
              </a:rPr>
              <a:t>t</a:t>
            </a:r>
            <a:r>
              <a:rPr sz="2000" spc="-20" dirty="0">
                <a:solidFill>
                  <a:srgbClr val="252525"/>
                </a:solidFill>
                <a:latin typeface="Times New Roman" panose="02020603050405020304" pitchFamily="18" charset="0"/>
                <a:cs typeface="Times New Roman" panose="02020603050405020304" pitchFamily="18" charset="0"/>
              </a:rPr>
              <a:t>y</a:t>
            </a:r>
            <a:r>
              <a:rPr sz="2000" spc="-5" dirty="0">
                <a:solidFill>
                  <a:srgbClr val="252525"/>
                </a:solidFill>
                <a:latin typeface="Times New Roman" panose="02020603050405020304" pitchFamily="18" charset="0"/>
                <a:cs typeface="Times New Roman" panose="02020603050405020304" pitchFamily="18" charset="0"/>
              </a:rPr>
              <a:t>ra</a:t>
            </a:r>
            <a:r>
              <a:rPr sz="2000" dirty="0">
                <a:solidFill>
                  <a:srgbClr val="252525"/>
                </a:solidFill>
                <a:latin typeface="Times New Roman" panose="02020603050405020304" pitchFamily="18" charset="0"/>
                <a:cs typeface="Times New Roman" panose="02020603050405020304" pitchFamily="18" charset="0"/>
              </a:rPr>
              <a:t>t</a:t>
            </a:r>
            <a:r>
              <a:rPr sz="2000" spc="20"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20" dirty="0" err="1" smtClean="0">
                <a:solidFill>
                  <a:srgbClr val="252525"/>
                </a:solidFill>
                <a:latin typeface="Times New Roman" panose="02020603050405020304" pitchFamily="18" charset="0"/>
                <a:cs typeface="Times New Roman" panose="02020603050405020304" pitchFamily="18" charset="0"/>
              </a:rPr>
              <a:t>p</a:t>
            </a:r>
            <a:r>
              <a:rPr lang="en-US" sz="2000" spc="-20" dirty="0" err="1" smtClean="0">
                <a:solidFill>
                  <a:srgbClr val="252525"/>
                </a:solidFill>
                <a:latin typeface="Times New Roman" panose="02020603050405020304" pitchFamily="18" charset="0"/>
                <a:cs typeface="Times New Roman" panose="02020603050405020304" pitchFamily="18" charset="0"/>
              </a:rPr>
              <a:t>ë</a:t>
            </a:r>
            <a:r>
              <a:rPr sz="2000" spc="-15" dirty="0" err="1" smtClean="0">
                <a:solidFill>
                  <a:srgbClr val="252525"/>
                </a:solidFill>
                <a:latin typeface="Times New Roman" panose="02020603050405020304" pitchFamily="18" charset="0"/>
                <a:cs typeface="Times New Roman" panose="02020603050405020304" pitchFamily="18" charset="0"/>
              </a:rPr>
              <a:t>rcaktu</a:t>
            </a:r>
            <a:r>
              <a:rPr sz="2000" spc="-10" dirty="0" err="1" smtClean="0">
                <a:solidFill>
                  <a:srgbClr val="252525"/>
                </a:solidFill>
                <a:latin typeface="Times New Roman" panose="02020603050405020304" pitchFamily="18" charset="0"/>
                <a:cs typeface="Times New Roman" panose="02020603050405020304" pitchFamily="18" charset="0"/>
              </a:rPr>
              <a:t>a</a:t>
            </a:r>
            <a:r>
              <a:rPr sz="2000" spc="-5" dirty="0" err="1" smtClean="0">
                <a:solidFill>
                  <a:srgbClr val="252525"/>
                </a:solidFill>
                <a:latin typeface="Times New Roman" panose="02020603050405020304" pitchFamily="18" charset="0"/>
                <a:cs typeface="Times New Roman" panose="02020603050405020304" pitchFamily="18" charset="0"/>
              </a:rPr>
              <a:t>ra</a:t>
            </a:r>
            <a:r>
              <a:rPr sz="2000" spc="-5" dirty="0" smtClean="0">
                <a:solidFill>
                  <a:srgbClr val="252525"/>
                </a:solidFill>
                <a:latin typeface="Times New Roman" panose="02020603050405020304" pitchFamily="18" charset="0"/>
                <a:cs typeface="Times New Roman" panose="02020603050405020304" pitchFamily="18" charset="0"/>
              </a:rPr>
              <a:t> </a:t>
            </a:r>
            <a:r>
              <a:rPr sz="2000" spc="-5" dirty="0" err="1" smtClean="0">
                <a:solidFill>
                  <a:srgbClr val="252525"/>
                </a:solidFill>
                <a:latin typeface="Times New Roman" panose="02020603050405020304" pitchFamily="18" charset="0"/>
                <a:cs typeface="Times New Roman" panose="02020603050405020304" pitchFamily="18" charset="0"/>
              </a:rPr>
              <a:t>n</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spc="-20" dirty="0" smtClean="0">
                <a:solidFill>
                  <a:srgbClr val="252525"/>
                </a:solidFill>
                <a:latin typeface="Times New Roman" panose="02020603050405020304" pitchFamily="18" charset="0"/>
                <a:cs typeface="Times New Roman" panose="02020603050405020304" pitchFamily="18" charset="0"/>
              </a:rPr>
              <a:t> </a:t>
            </a:r>
            <a:r>
              <a:rPr sz="2000" spc="-15" dirty="0" err="1" smtClean="0">
                <a:solidFill>
                  <a:srgbClr val="252525"/>
                </a:solidFill>
                <a:latin typeface="Times New Roman" panose="02020603050405020304" pitchFamily="18" charset="0"/>
                <a:cs typeface="Times New Roman" panose="02020603050405020304" pitchFamily="18" charset="0"/>
              </a:rPr>
              <a:t>k</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spc="-20" dirty="0" err="1" smtClean="0">
                <a:solidFill>
                  <a:srgbClr val="252525"/>
                </a:solidFill>
                <a:latin typeface="Times New Roman" panose="02020603050405020304" pitchFamily="18" charset="0"/>
                <a:cs typeface="Times New Roman" panose="02020603050405020304" pitchFamily="18" charset="0"/>
              </a:rPr>
              <a:t>t</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udh</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spc="-15" dirty="0" err="1" smtClean="0">
                <a:solidFill>
                  <a:srgbClr val="252525"/>
                </a:solidFill>
                <a:latin typeface="Times New Roman" panose="02020603050405020304" pitchFamily="18" charset="0"/>
                <a:cs typeface="Times New Roman" panose="02020603050405020304" pitchFamily="18" charset="0"/>
              </a:rPr>
              <a:t>z</a:t>
            </a:r>
            <a:r>
              <a:rPr sz="2000" dirty="0" err="1" smtClean="0">
                <a:solidFill>
                  <a:srgbClr val="252525"/>
                </a:solidFill>
                <a:latin typeface="Times New Roman" panose="02020603050405020304" pitchFamily="18" charset="0"/>
                <a:cs typeface="Times New Roman" panose="02020603050405020304" pitchFamily="18" charset="0"/>
              </a:rPr>
              <a:t>im</a:t>
            </a:r>
            <a:r>
              <a:rPr sz="2000" spc="5"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du</a:t>
            </a:r>
            <a:r>
              <a:rPr sz="2000" spc="-35" dirty="0">
                <a:solidFill>
                  <a:srgbClr val="252525"/>
                </a:solidFill>
                <a:latin typeface="Times New Roman" panose="02020603050405020304" pitchFamily="18" charset="0"/>
                <a:cs typeface="Times New Roman" panose="02020603050405020304" pitchFamily="18" charset="0"/>
              </a:rPr>
              <a:t>k</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10" dirty="0" err="1">
                <a:solidFill>
                  <a:srgbClr val="252525"/>
                </a:solidFill>
                <a:latin typeface="Times New Roman" panose="02020603050405020304" pitchFamily="18" charset="0"/>
                <a:cs typeface="Times New Roman" panose="02020603050405020304" pitchFamily="18" charset="0"/>
              </a:rPr>
              <a:t>s</a:t>
            </a:r>
            <a:r>
              <a:rPr sz="2000" dirty="0" err="1">
                <a:solidFill>
                  <a:srgbClr val="252525"/>
                </a:solidFill>
                <a:latin typeface="Times New Roman" panose="02020603050405020304" pitchFamily="18" charset="0"/>
                <a:cs typeface="Times New Roman" panose="02020603050405020304" pitchFamily="18" charset="0"/>
              </a:rPr>
              <a:t>igu</a:t>
            </a:r>
            <a:r>
              <a:rPr sz="2000" spc="75" dirty="0" err="1">
                <a:solidFill>
                  <a:srgbClr val="252525"/>
                </a:solidFill>
                <a:latin typeface="Times New Roman" panose="02020603050405020304" pitchFamily="18" charset="0"/>
                <a:cs typeface="Times New Roman" panose="02020603050405020304" pitchFamily="18" charset="0"/>
              </a:rPr>
              <a:t>r</a:t>
            </a:r>
            <a:r>
              <a:rPr sz="2000" dirty="0" err="1">
                <a:solidFill>
                  <a:srgbClr val="252525"/>
                </a:solidFill>
                <a:latin typeface="Times New Roman" panose="02020603050405020304" pitchFamily="18" charset="0"/>
                <a:cs typeface="Times New Roman" panose="02020603050405020304" pitchFamily="18" charset="0"/>
              </a:rPr>
              <a:t>uar</a:t>
            </a:r>
            <a:r>
              <a:rPr sz="2000" spc="-5" dirty="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mb</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sh</a:t>
            </a:r>
            <a:r>
              <a:rPr sz="2000" spc="-10" dirty="0" err="1" smtClean="0">
                <a:solidFill>
                  <a:srgbClr val="252525"/>
                </a:solidFill>
                <a:latin typeface="Times New Roman" panose="02020603050405020304" pitchFamily="18" charset="0"/>
                <a:cs typeface="Times New Roman" panose="02020603050405020304" pitchFamily="18" charset="0"/>
              </a:rPr>
              <a:t>te</a:t>
            </a:r>
            <a:r>
              <a:rPr sz="2000" spc="-25" dirty="0" err="1" smtClean="0">
                <a:solidFill>
                  <a:srgbClr val="252525"/>
                </a:solidFill>
                <a:latin typeface="Times New Roman" panose="02020603050405020304" pitchFamily="18" charset="0"/>
                <a:cs typeface="Times New Roman" panose="02020603050405020304" pitchFamily="18" charset="0"/>
              </a:rPr>
              <a:t>t</a:t>
            </a:r>
            <a:r>
              <a:rPr sz="2000" dirty="0" err="1" smtClean="0">
                <a:solidFill>
                  <a:srgbClr val="252525"/>
                </a:solidFill>
                <a:latin typeface="Times New Roman" panose="02020603050405020304" pitchFamily="18" charset="0"/>
                <a:cs typeface="Times New Roman" panose="02020603050405020304" pitchFamily="18" charset="0"/>
              </a:rPr>
              <a:t>jen</a:t>
            </a:r>
            <a:r>
              <a:rPr sz="2000" dirty="0" smtClean="0">
                <a:solidFill>
                  <a:srgbClr val="252525"/>
                </a:solidFill>
                <a:latin typeface="Times New Roman" panose="02020603050405020304" pitchFamily="18" charset="0"/>
                <a:cs typeface="Times New Roman" panose="02020603050405020304" pitchFamily="18" charset="0"/>
              </a:rPr>
              <a:t> </a:t>
            </a:r>
            <a:r>
              <a:rPr sz="2000" spc="-5" dirty="0" err="1" smtClean="0">
                <a:solidFill>
                  <a:srgbClr val="252525"/>
                </a:solidFill>
                <a:latin typeface="Times New Roman" panose="02020603050405020304" pitchFamily="18" charset="0"/>
                <a:cs typeface="Times New Roman" panose="02020603050405020304" pitchFamily="18" charset="0"/>
              </a:rPr>
              <a:t>p</a:t>
            </a:r>
            <a:r>
              <a:rPr lang="en-US" sz="2000" spc="-5"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r</a:t>
            </a:r>
            <a:r>
              <a:rPr sz="2000"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instit</a:t>
            </a:r>
            <a:r>
              <a:rPr sz="2000" spc="-5" dirty="0">
                <a:solidFill>
                  <a:srgbClr val="252525"/>
                </a:solidFill>
                <a:latin typeface="Times New Roman" panose="02020603050405020304" pitchFamily="18" charset="0"/>
                <a:cs typeface="Times New Roman" panose="02020603050405020304" pitchFamily="18" charset="0"/>
              </a:rPr>
              <a:t>u</a:t>
            </a:r>
            <a:r>
              <a:rPr sz="2000" dirty="0">
                <a:solidFill>
                  <a:srgbClr val="252525"/>
                </a:solidFill>
                <a:latin typeface="Times New Roman" panose="02020603050405020304" pitchFamily="18" charset="0"/>
                <a:cs typeface="Times New Roman" panose="02020603050405020304" pitchFamily="18" charset="0"/>
              </a:rPr>
              <a:t>cion</a:t>
            </a:r>
            <a:r>
              <a:rPr sz="2000" spc="-20" dirty="0">
                <a:solidFill>
                  <a:srgbClr val="252525"/>
                </a:solidFill>
                <a:latin typeface="Times New Roman" panose="02020603050405020304" pitchFamily="18" charset="0"/>
                <a:cs typeface="Times New Roman" panose="02020603050405020304" pitchFamily="18" charset="0"/>
              </a:rPr>
              <a:t>e</a:t>
            </a:r>
            <a:r>
              <a:rPr sz="2000" spc="-10" dirty="0">
                <a:solidFill>
                  <a:srgbClr val="252525"/>
                </a:solidFill>
                <a:latin typeface="Times New Roman" panose="02020603050405020304" pitchFamily="18" charset="0"/>
                <a:cs typeface="Times New Roman" panose="02020603050405020304" pitchFamily="18" charset="0"/>
              </a:rPr>
              <a:t>t</a:t>
            </a:r>
            <a:r>
              <a:rPr sz="2000" spc="15" dirty="0">
                <a:solidFill>
                  <a:srgbClr val="252525"/>
                </a:solidFill>
                <a:latin typeface="Times New Roman" panose="02020603050405020304" pitchFamily="18" charset="0"/>
                <a:cs typeface="Times New Roman" panose="02020603050405020304" pitchFamily="18" charset="0"/>
              </a:rPr>
              <a:t> </a:t>
            </a:r>
            <a:r>
              <a:rPr sz="2000" spc="-5" dirty="0" err="1">
                <a:solidFill>
                  <a:srgbClr val="252525"/>
                </a:solidFill>
                <a:latin typeface="Times New Roman" panose="02020603050405020304" pitchFamily="18" charset="0"/>
                <a:cs typeface="Times New Roman" panose="02020603050405020304" pitchFamily="18" charset="0"/>
              </a:rPr>
              <a:t>arsimor</a:t>
            </a:r>
            <a:r>
              <a:rPr sz="2000" dirty="0" err="1">
                <a:solidFill>
                  <a:srgbClr val="252525"/>
                </a:solidFill>
                <a:latin typeface="Times New Roman" panose="02020603050405020304" pitchFamily="18" charset="0"/>
                <a:cs typeface="Times New Roman" panose="02020603050405020304" pitchFamily="18" charset="0"/>
              </a:rPr>
              <a:t>e</a:t>
            </a:r>
            <a:r>
              <a:rPr sz="2000" spc="5" dirty="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p</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r</a:t>
            </a:r>
            <a:r>
              <a:rPr sz="2000" spc="-5" dirty="0" smtClean="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z</a:t>
            </a:r>
            <a:r>
              <a:rPr sz="2000" spc="-5" dirty="0">
                <a:solidFill>
                  <a:srgbClr val="252525"/>
                </a:solidFill>
                <a:latin typeface="Times New Roman" panose="02020603050405020304" pitchFamily="18" charset="0"/>
                <a:cs typeface="Times New Roman" panose="02020603050405020304" pitchFamily="18" charset="0"/>
              </a:rPr>
              <a:t>ba</a:t>
            </a:r>
            <a:r>
              <a:rPr sz="2000" spc="-10" dirty="0">
                <a:solidFill>
                  <a:srgbClr val="252525"/>
                </a:solidFill>
                <a:latin typeface="Times New Roman" panose="02020603050405020304" pitchFamily="18" charset="0"/>
                <a:cs typeface="Times New Roman" panose="02020603050405020304" pitchFamily="18" charset="0"/>
              </a:rPr>
              <a:t>t</a:t>
            </a:r>
            <a:r>
              <a:rPr sz="2000" dirty="0">
                <a:solidFill>
                  <a:srgbClr val="252525"/>
                </a:solidFill>
                <a:latin typeface="Times New Roman" panose="02020603050405020304" pitchFamily="18" charset="0"/>
                <a:cs typeface="Times New Roman" panose="02020603050405020304" pitchFamily="18" charset="0"/>
              </a:rPr>
              <a:t>imin</a:t>
            </a:r>
            <a:r>
              <a:rPr sz="2000" spc="5"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 </a:t>
            </a:r>
            <a:r>
              <a:rPr sz="2000" spc="-10" dirty="0" err="1" smtClean="0">
                <a:solidFill>
                  <a:srgbClr val="252525"/>
                </a:solidFill>
                <a:latin typeface="Times New Roman" panose="02020603050405020304" pitchFamily="18" charset="0"/>
                <a:cs typeface="Times New Roman" panose="02020603050405020304" pitchFamily="18" charset="0"/>
              </a:rPr>
              <a:t>ku</a:t>
            </a:r>
            <a:r>
              <a:rPr sz="2000" spc="50" dirty="0" err="1" smtClean="0">
                <a:solidFill>
                  <a:srgbClr val="252525"/>
                </a:solidFill>
                <a:latin typeface="Times New Roman" panose="02020603050405020304" pitchFamily="18" charset="0"/>
                <a:cs typeface="Times New Roman" panose="02020603050405020304" pitchFamily="18" charset="0"/>
              </a:rPr>
              <a:t>r</a:t>
            </a:r>
            <a:r>
              <a:rPr sz="2000" spc="-5" dirty="0" err="1" smtClean="0">
                <a:solidFill>
                  <a:srgbClr val="252525"/>
                </a:solidFill>
                <a:latin typeface="Times New Roman" panose="02020603050405020304" pitchFamily="18" charset="0"/>
                <a:cs typeface="Times New Roman" panose="02020603050405020304" pitchFamily="18" charset="0"/>
              </a:rPr>
              <a:t>ri</a:t>
            </a:r>
            <a:r>
              <a:rPr sz="2000" spc="5" dirty="0" err="1" smtClean="0">
                <a:solidFill>
                  <a:srgbClr val="252525"/>
                </a:solidFill>
                <a:latin typeface="Times New Roman" panose="02020603050405020304" pitchFamily="18" charset="0"/>
                <a:cs typeface="Times New Roman" panose="02020603050405020304" pitchFamily="18" charset="0"/>
              </a:rPr>
              <a:t>k</a:t>
            </a:r>
            <a:r>
              <a:rPr sz="2000" spc="-10" dirty="0" err="1" smtClean="0">
                <a:solidFill>
                  <a:srgbClr val="252525"/>
                </a:solidFill>
                <a:latin typeface="Times New Roman" panose="02020603050405020304" pitchFamily="18" charset="0"/>
                <a:cs typeface="Times New Roman" panose="02020603050405020304" pitchFamily="18" charset="0"/>
              </a:rPr>
              <a:t>ul</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85" dirty="0" err="1" smtClean="0">
                <a:solidFill>
                  <a:srgbClr val="252525"/>
                </a:solidFill>
                <a:latin typeface="Times New Roman" panose="02020603050405020304" pitchFamily="18" charset="0"/>
                <a:cs typeface="Times New Roman" panose="02020603050405020304" pitchFamily="18" charset="0"/>
              </a:rPr>
              <a:t>s</a:t>
            </a:r>
            <a:r>
              <a:rPr sz="2000" spc="-10" dirty="0">
                <a:solidFill>
                  <a:srgbClr val="252525"/>
                </a:solidFill>
                <a:latin typeface="Times New Roman" panose="02020603050405020304" pitchFamily="18" charset="0"/>
                <a:cs typeface="Times New Roman" panose="02020603050405020304" pitchFamily="18" charset="0"/>
              </a:rPr>
              <a:t>,</a:t>
            </a:r>
            <a:r>
              <a:rPr sz="2000" spc="-35"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iden</a:t>
            </a:r>
            <a:r>
              <a:rPr sz="2000" spc="-20" dirty="0">
                <a:solidFill>
                  <a:srgbClr val="252525"/>
                </a:solidFill>
                <a:latin typeface="Times New Roman" panose="02020603050405020304" pitchFamily="18" charset="0"/>
                <a:cs typeface="Times New Roman" panose="02020603050405020304" pitchFamily="18" charset="0"/>
              </a:rPr>
              <a:t>t</a:t>
            </a:r>
            <a:r>
              <a:rPr sz="2000" spc="-10" dirty="0">
                <a:solidFill>
                  <a:srgbClr val="252525"/>
                </a:solidFill>
                <a:latin typeface="Times New Roman" panose="02020603050405020304" pitchFamily="18" charset="0"/>
                <a:cs typeface="Times New Roman" panose="02020603050405020304" pitchFamily="18" charset="0"/>
              </a:rPr>
              <a:t>if</a:t>
            </a:r>
            <a:r>
              <a:rPr sz="2000" spc="-5" dirty="0">
                <a:solidFill>
                  <a:srgbClr val="252525"/>
                </a:solidFill>
                <a:latin typeface="Times New Roman" panose="02020603050405020304" pitchFamily="18" charset="0"/>
                <a:cs typeface="Times New Roman" panose="02020603050405020304" pitchFamily="18" charset="0"/>
              </a:rPr>
              <a:t>i</a:t>
            </a:r>
            <a:r>
              <a:rPr sz="2000" dirty="0">
                <a:solidFill>
                  <a:srgbClr val="252525"/>
                </a:solidFill>
                <a:latin typeface="Times New Roman" panose="02020603050405020304" pitchFamily="18" charset="0"/>
                <a:cs typeface="Times New Roman" panose="02020603050405020304" pitchFamily="18" charset="0"/>
              </a:rPr>
              <a:t>kimin</a:t>
            </a:r>
            <a:r>
              <a:rPr sz="2000" spc="-5"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20" dirty="0" err="1">
                <a:solidFill>
                  <a:srgbClr val="252525"/>
                </a:solidFill>
                <a:latin typeface="Times New Roman" panose="02020603050405020304" pitchFamily="18" charset="0"/>
                <a:cs typeface="Times New Roman" panose="02020603050405020304" pitchFamily="18" charset="0"/>
              </a:rPr>
              <a:t>ne</a:t>
            </a:r>
            <a:r>
              <a:rPr sz="2000" spc="-65" dirty="0" err="1">
                <a:solidFill>
                  <a:srgbClr val="252525"/>
                </a:solidFill>
                <a:latin typeface="Times New Roman" panose="02020603050405020304" pitchFamily="18" charset="0"/>
                <a:cs typeface="Times New Roman" panose="02020603050405020304" pitchFamily="18" charset="0"/>
              </a:rPr>
              <a:t>v</a:t>
            </a:r>
            <a:r>
              <a:rPr sz="2000" spc="-5" dirty="0" err="1">
                <a:solidFill>
                  <a:srgbClr val="252525"/>
                </a:solidFill>
                <a:latin typeface="Times New Roman" panose="02020603050405020304" pitchFamily="18" charset="0"/>
                <a:cs typeface="Times New Roman" panose="02020603050405020304" pitchFamily="18" charset="0"/>
              </a:rPr>
              <a:t>oj</a:t>
            </a:r>
            <a:r>
              <a:rPr sz="2000" spc="-40" dirty="0" err="1">
                <a:solidFill>
                  <a:srgbClr val="252525"/>
                </a:solidFill>
                <a:latin typeface="Times New Roman" panose="02020603050405020304" pitchFamily="18" charset="0"/>
                <a:cs typeface="Times New Roman" panose="02020603050405020304" pitchFamily="18" charset="0"/>
              </a:rPr>
              <a:t>a</a:t>
            </a:r>
            <a:r>
              <a:rPr sz="2000" spc="-60" dirty="0" err="1">
                <a:solidFill>
                  <a:srgbClr val="252525"/>
                </a:solidFill>
                <a:latin typeface="Times New Roman" panose="02020603050405020304" pitchFamily="18" charset="0"/>
                <a:cs typeface="Times New Roman" panose="02020603050405020304" pitchFamily="18" charset="0"/>
              </a:rPr>
              <a:t>v</a:t>
            </a:r>
            <a:r>
              <a:rPr sz="2000" spc="-10" dirty="0" err="1">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5" dirty="0" err="1" smtClean="0">
                <a:solidFill>
                  <a:srgbClr val="252525"/>
                </a:solidFill>
                <a:latin typeface="Times New Roman" panose="02020603050405020304" pitchFamily="18" charset="0"/>
                <a:cs typeface="Times New Roman" panose="02020603050405020304" pitchFamily="18" charset="0"/>
              </a:rPr>
              <a:t>p</a:t>
            </a:r>
            <a:r>
              <a:rPr lang="en-US" sz="2000" spc="-5"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r</a:t>
            </a:r>
            <a:r>
              <a:rPr sz="2000" dirty="0" smtClean="0">
                <a:solidFill>
                  <a:srgbClr val="252525"/>
                </a:solidFill>
                <a:latin typeface="Times New Roman" panose="02020603050405020304" pitchFamily="18" charset="0"/>
                <a:cs typeface="Times New Roman" panose="02020603050405020304" pitchFamily="18" charset="0"/>
              </a:rPr>
              <a:t> </a:t>
            </a:r>
            <a:r>
              <a:rPr sz="2000" spc="-5" dirty="0">
                <a:solidFill>
                  <a:srgbClr val="252525"/>
                </a:solidFill>
                <a:latin typeface="Times New Roman" panose="02020603050405020304" pitchFamily="18" charset="0"/>
                <a:cs typeface="Times New Roman" panose="02020603050405020304" pitchFamily="18" charset="0"/>
              </a:rPr>
              <a:t>zhvi</a:t>
            </a:r>
            <a:r>
              <a:rPr sz="2000" spc="5" dirty="0">
                <a:solidFill>
                  <a:srgbClr val="252525"/>
                </a:solidFill>
                <a:latin typeface="Times New Roman" panose="02020603050405020304" pitchFamily="18" charset="0"/>
                <a:cs typeface="Times New Roman" panose="02020603050405020304" pitchFamily="18" charset="0"/>
              </a:rPr>
              <a:t>l</a:t>
            </a:r>
            <a:r>
              <a:rPr sz="2000" dirty="0">
                <a:solidFill>
                  <a:srgbClr val="252525"/>
                </a:solidFill>
                <a:latin typeface="Times New Roman" panose="02020603050405020304" pitchFamily="18" charset="0"/>
                <a:cs typeface="Times New Roman" panose="02020603050405020304" pitchFamily="18" charset="0"/>
              </a:rPr>
              <a:t>limin</a:t>
            </a:r>
            <a:r>
              <a:rPr sz="2000" spc="-5" dirty="0">
                <a:solidFill>
                  <a:srgbClr val="252525"/>
                </a:solidFill>
                <a:latin typeface="Times New Roman" panose="02020603050405020304" pitchFamily="18" charset="0"/>
                <a:cs typeface="Times New Roman" panose="02020603050405020304" pitchFamily="18" charset="0"/>
              </a:rPr>
              <a:t> p</a:t>
            </a:r>
            <a:r>
              <a:rPr sz="2000" spc="5" dirty="0">
                <a:solidFill>
                  <a:srgbClr val="252525"/>
                </a:solidFill>
                <a:latin typeface="Times New Roman" panose="02020603050405020304" pitchFamily="18" charset="0"/>
                <a:cs typeface="Times New Roman" panose="02020603050405020304" pitchFamily="18" charset="0"/>
              </a:rPr>
              <a:t>r</a:t>
            </a:r>
            <a:r>
              <a:rPr sz="2000" spc="-15" dirty="0">
                <a:solidFill>
                  <a:srgbClr val="252525"/>
                </a:solidFill>
                <a:latin typeface="Times New Roman" panose="02020603050405020304" pitchFamily="18" charset="0"/>
                <a:cs typeface="Times New Roman" panose="02020603050405020304" pitchFamily="18" charset="0"/>
              </a:rPr>
              <a:t>ofesional</a:t>
            </a:r>
            <a:r>
              <a:rPr sz="2000" spc="-10" dirty="0">
                <a:solidFill>
                  <a:srgbClr val="252525"/>
                </a:solidFill>
                <a:latin typeface="Times New Roman" panose="02020603050405020304" pitchFamily="18" charset="0"/>
                <a:cs typeface="Times New Roman" panose="02020603050405020304" pitchFamily="18" charset="0"/>
              </a:rPr>
              <a:t>,</a:t>
            </a:r>
            <a:r>
              <a:rPr sz="2000" dirty="0">
                <a:solidFill>
                  <a:srgbClr val="252525"/>
                </a:solidFill>
                <a:latin typeface="Times New Roman" panose="02020603050405020304" pitchFamily="18" charset="0"/>
                <a:cs typeface="Times New Roman" panose="02020603050405020304" pitchFamily="18" charset="0"/>
              </a:rPr>
              <a:t> </a:t>
            </a:r>
            <a:r>
              <a:rPr sz="2000" spc="-15" dirty="0">
                <a:solidFill>
                  <a:srgbClr val="252525"/>
                </a:solidFill>
                <a:latin typeface="Times New Roman" panose="02020603050405020304" pitchFamily="18" charset="0"/>
                <a:cs typeface="Times New Roman" panose="02020603050405020304" pitchFamily="18" charset="0"/>
              </a:rPr>
              <a:t>ndjekjen</a:t>
            </a:r>
            <a:r>
              <a:rPr sz="2000" spc="15"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20" dirty="0" err="1" smtClean="0">
                <a:solidFill>
                  <a:srgbClr val="252525"/>
                </a:solidFill>
                <a:latin typeface="Times New Roman" panose="02020603050405020304" pitchFamily="18" charset="0"/>
                <a:cs typeface="Times New Roman" panose="02020603050405020304" pitchFamily="18" charset="0"/>
              </a:rPr>
              <a:t>e</a:t>
            </a:r>
            <a:r>
              <a:rPr sz="2000" spc="-10" dirty="0" err="1" smtClean="0">
                <a:solidFill>
                  <a:srgbClr val="252525"/>
                </a:solidFill>
                <a:latin typeface="Times New Roman" panose="02020603050405020304" pitchFamily="18" charset="0"/>
                <a:cs typeface="Times New Roman" panose="02020603050405020304" pitchFamily="18" charset="0"/>
              </a:rPr>
              <a:t>curis</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10" dirty="0" smtClean="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s</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10" dirty="0" smtClean="0">
                <a:solidFill>
                  <a:srgbClr val="252525"/>
                </a:solidFill>
                <a:latin typeface="Times New Roman" panose="02020603050405020304" pitchFamily="18" charset="0"/>
                <a:cs typeface="Times New Roman" panose="02020603050405020304" pitchFamily="18" charset="0"/>
              </a:rPr>
              <a:t> </a:t>
            </a:r>
            <a:r>
              <a:rPr sz="2000" spc="-5" dirty="0" err="1">
                <a:solidFill>
                  <a:srgbClr val="252525"/>
                </a:solidFill>
                <a:latin typeface="Times New Roman" panose="02020603050405020304" pitchFamily="18" charset="0"/>
                <a:cs typeface="Times New Roman" panose="02020603050405020304" pitchFamily="18" charset="0"/>
              </a:rPr>
              <a:t>pro</a:t>
            </a:r>
            <a:r>
              <a:rPr sz="2000" dirty="0" err="1">
                <a:solidFill>
                  <a:srgbClr val="252525"/>
                </a:solidFill>
                <a:latin typeface="Times New Roman" panose="02020603050405020304" pitchFamily="18" charset="0"/>
                <a:cs typeface="Times New Roman" panose="02020603050405020304" pitchFamily="18" charset="0"/>
              </a:rPr>
              <a:t>j</a:t>
            </a:r>
            <a:r>
              <a:rPr sz="2000" spc="-15" dirty="0" err="1">
                <a:solidFill>
                  <a:srgbClr val="252525"/>
                </a:solidFill>
                <a:latin typeface="Times New Roman" panose="02020603050405020304" pitchFamily="18" charset="0"/>
                <a:cs typeface="Times New Roman" panose="02020603050405020304" pitchFamily="18" charset="0"/>
              </a:rPr>
              <a:t>ek</a:t>
            </a:r>
            <a:r>
              <a:rPr sz="2000" spc="-20" dirty="0" err="1">
                <a:solidFill>
                  <a:srgbClr val="252525"/>
                </a:solidFill>
                <a:latin typeface="Times New Roman" panose="02020603050405020304" pitchFamily="18" charset="0"/>
                <a:cs typeface="Times New Roman" panose="02020603050405020304" pitchFamily="18" charset="0"/>
              </a:rPr>
              <a:t>t</a:t>
            </a:r>
            <a:r>
              <a:rPr sz="2000" spc="-10" dirty="0" err="1">
                <a:solidFill>
                  <a:srgbClr val="252525"/>
                </a:solidFill>
                <a:latin typeface="Times New Roman" panose="02020603050405020304" pitchFamily="18" charset="0"/>
                <a:cs typeface="Times New Roman" panose="02020603050405020304" pitchFamily="18" charset="0"/>
              </a:rPr>
              <a:t>e</a:t>
            </a:r>
            <a:r>
              <a:rPr sz="2000" spc="-65" dirty="0" err="1">
                <a:solidFill>
                  <a:srgbClr val="252525"/>
                </a:solidFill>
                <a:latin typeface="Times New Roman" panose="02020603050405020304" pitchFamily="18" charset="0"/>
                <a:cs typeface="Times New Roman" panose="02020603050405020304" pitchFamily="18" charset="0"/>
              </a:rPr>
              <a:t>v</a:t>
            </a:r>
            <a:r>
              <a:rPr sz="2000" spc="-10" dirty="0" err="1">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20" dirty="0" err="1" smtClean="0">
                <a:solidFill>
                  <a:srgbClr val="252525"/>
                </a:solidFill>
                <a:latin typeface="Times New Roman" panose="02020603050405020304" pitchFamily="18" charset="0"/>
                <a:cs typeface="Times New Roman" panose="02020603050405020304" pitchFamily="18" charset="0"/>
              </a:rPr>
              <a:t>n</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10" dirty="0" smtClean="0">
                <a:solidFill>
                  <a:srgbClr val="252525"/>
                </a:solidFill>
                <a:latin typeface="Times New Roman" panose="02020603050405020304" pitchFamily="18" charset="0"/>
                <a:cs typeface="Times New Roman" panose="02020603050405020304" pitchFamily="18" charset="0"/>
              </a:rPr>
              <a:t> </a:t>
            </a:r>
            <a:r>
              <a:rPr sz="2000" spc="-15" dirty="0" err="1" smtClean="0">
                <a:solidFill>
                  <a:srgbClr val="252525"/>
                </a:solidFill>
                <a:latin typeface="Times New Roman" panose="02020603050405020304" pitchFamily="18" charset="0"/>
                <a:cs typeface="Times New Roman" panose="02020603050405020304" pitchFamily="18" charset="0"/>
              </a:rPr>
              <a:t>fush</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spc="-15" dirty="0" err="1" smtClean="0">
                <a:solidFill>
                  <a:srgbClr val="252525"/>
                </a:solidFill>
                <a:latin typeface="Times New Roman" panose="02020603050405020304" pitchFamily="18" charset="0"/>
                <a:cs typeface="Times New Roman" panose="02020603050405020304" pitchFamily="18" charset="0"/>
              </a:rPr>
              <a:t>n</a:t>
            </a:r>
            <a:r>
              <a:rPr sz="2000" spc="-5" dirty="0" smtClean="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15" dirty="0" err="1" smtClean="0">
                <a:solidFill>
                  <a:srgbClr val="252525"/>
                </a:solidFill>
                <a:latin typeface="Times New Roman" panose="02020603050405020304" pitchFamily="18" charset="0"/>
                <a:cs typeface="Times New Roman" panose="02020603050405020304" pitchFamily="18" charset="0"/>
              </a:rPr>
              <a:t>ku</a:t>
            </a:r>
            <a:r>
              <a:rPr sz="2000" spc="45" dirty="0" err="1" smtClean="0">
                <a:solidFill>
                  <a:srgbClr val="252525"/>
                </a:solidFill>
                <a:latin typeface="Times New Roman" panose="02020603050405020304" pitchFamily="18" charset="0"/>
                <a:cs typeface="Times New Roman" panose="02020603050405020304" pitchFamily="18" charset="0"/>
              </a:rPr>
              <a:t>r</a:t>
            </a:r>
            <a:r>
              <a:rPr sz="2000" spc="-5" dirty="0" err="1" smtClean="0">
                <a:solidFill>
                  <a:srgbClr val="252525"/>
                </a:solidFill>
                <a:latin typeface="Times New Roman" panose="02020603050405020304" pitchFamily="18" charset="0"/>
                <a:cs typeface="Times New Roman" panose="02020603050405020304" pitchFamily="18" charset="0"/>
              </a:rPr>
              <a:t>ri</a:t>
            </a:r>
            <a:r>
              <a:rPr sz="2000" spc="5" dirty="0" err="1" smtClean="0">
                <a:solidFill>
                  <a:srgbClr val="252525"/>
                </a:solidFill>
                <a:latin typeface="Times New Roman" panose="02020603050405020304" pitchFamily="18" charset="0"/>
                <a:cs typeface="Times New Roman" panose="02020603050405020304" pitchFamily="18" charset="0"/>
              </a:rPr>
              <a:t>k</a:t>
            </a:r>
            <a:r>
              <a:rPr sz="2000" spc="-10" dirty="0" err="1" smtClean="0">
                <a:solidFill>
                  <a:srgbClr val="252525"/>
                </a:solidFill>
                <a:latin typeface="Times New Roman" panose="02020603050405020304" pitchFamily="18" charset="0"/>
                <a:cs typeface="Times New Roman" panose="02020603050405020304" pitchFamily="18" charset="0"/>
              </a:rPr>
              <a:t>ul</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85" dirty="0" err="1" smtClean="0">
                <a:solidFill>
                  <a:srgbClr val="252525"/>
                </a:solidFill>
                <a:latin typeface="Times New Roman" panose="02020603050405020304" pitchFamily="18" charset="0"/>
                <a:cs typeface="Times New Roman" panose="02020603050405020304" pitchFamily="18" charset="0"/>
              </a:rPr>
              <a:t>s</a:t>
            </a:r>
            <a:r>
              <a:rPr sz="2000" spc="-10" dirty="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vler</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10" dirty="0" err="1" smtClean="0">
                <a:solidFill>
                  <a:srgbClr val="252525"/>
                </a:solidFill>
                <a:latin typeface="Times New Roman" panose="02020603050405020304" pitchFamily="18" charset="0"/>
                <a:cs typeface="Times New Roman" panose="02020603050405020304" pitchFamily="18" charset="0"/>
              </a:rPr>
              <a:t>simet</a:t>
            </a:r>
            <a:r>
              <a:rPr sz="2000" spc="-15" dirty="0" smtClean="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10" dirty="0" err="1">
                <a:solidFill>
                  <a:srgbClr val="252525"/>
                </a:solidFill>
                <a:latin typeface="Times New Roman" panose="02020603050405020304" pitchFamily="18" charset="0"/>
                <a:cs typeface="Times New Roman" panose="02020603050405020304" pitchFamily="18" charset="0"/>
              </a:rPr>
              <a:t>jash</a:t>
            </a:r>
            <a:r>
              <a:rPr sz="2000" spc="-20" dirty="0" err="1">
                <a:solidFill>
                  <a:srgbClr val="252525"/>
                </a:solidFill>
                <a:latin typeface="Times New Roman" panose="02020603050405020304" pitchFamily="18" charset="0"/>
                <a:cs typeface="Times New Roman" panose="02020603050405020304" pitchFamily="18" charset="0"/>
              </a:rPr>
              <a:t>t</a:t>
            </a:r>
            <a:r>
              <a:rPr sz="2000" spc="-15" dirty="0" err="1">
                <a:solidFill>
                  <a:srgbClr val="252525"/>
                </a:solidFill>
                <a:latin typeface="Times New Roman" panose="02020603050405020304" pitchFamily="18" charset="0"/>
                <a:cs typeface="Times New Roman" panose="02020603050405020304" pitchFamily="18" charset="0"/>
              </a:rPr>
              <a:t>me</a:t>
            </a:r>
            <a:r>
              <a:rPr sz="2000" dirty="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t</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spc="-5" dirty="0" err="1">
                <a:solidFill>
                  <a:srgbClr val="252525"/>
                </a:solidFill>
                <a:latin typeface="Times New Roman" panose="02020603050405020304" pitchFamily="18" charset="0"/>
                <a:cs typeface="Times New Roman" panose="02020603050405020304" pitchFamily="18" charset="0"/>
              </a:rPr>
              <a:t>a</a:t>
            </a:r>
            <a:r>
              <a:rPr sz="2000" spc="55" dirty="0" err="1">
                <a:solidFill>
                  <a:srgbClr val="252525"/>
                </a:solidFill>
                <a:latin typeface="Times New Roman" panose="02020603050405020304" pitchFamily="18" charset="0"/>
                <a:cs typeface="Times New Roman" panose="02020603050405020304" pitchFamily="18" charset="0"/>
              </a:rPr>
              <a:t>r</a:t>
            </a:r>
            <a:r>
              <a:rPr sz="2000" spc="-15" dirty="0" err="1">
                <a:solidFill>
                  <a:srgbClr val="252525"/>
                </a:solidFill>
                <a:latin typeface="Times New Roman" panose="02020603050405020304" pitchFamily="18" charset="0"/>
                <a:cs typeface="Times New Roman" panose="02020603050405020304" pitchFamily="18" charset="0"/>
              </a:rPr>
              <a:t>ritje</a:t>
            </a:r>
            <a:r>
              <a:rPr sz="2000" spc="-55" dirty="0" err="1">
                <a:solidFill>
                  <a:srgbClr val="252525"/>
                </a:solidFill>
                <a:latin typeface="Times New Roman" panose="02020603050405020304" pitchFamily="18" charset="0"/>
                <a:cs typeface="Times New Roman" panose="02020603050405020304" pitchFamily="18" charset="0"/>
              </a:rPr>
              <a:t>v</a:t>
            </a:r>
            <a:r>
              <a:rPr sz="2000" spc="-10" dirty="0" err="1">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20" dirty="0" err="1" smtClean="0">
                <a:solidFill>
                  <a:srgbClr val="252525"/>
                </a:solidFill>
                <a:latin typeface="Times New Roman" panose="02020603050405020304" pitchFamily="18" charset="0"/>
                <a:cs typeface="Times New Roman" panose="02020603050405020304" pitchFamily="18" charset="0"/>
              </a:rPr>
              <a:t>t</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spc="-5" dirty="0" err="1" smtClean="0">
                <a:solidFill>
                  <a:srgbClr val="252525"/>
                </a:solidFill>
                <a:latin typeface="Times New Roman" panose="02020603050405020304" pitchFamily="18" charset="0"/>
                <a:cs typeface="Times New Roman" panose="02020603050405020304" pitchFamily="18" charset="0"/>
              </a:rPr>
              <a:t>n</a:t>
            </a:r>
            <a:r>
              <a:rPr sz="2000" spc="5" dirty="0" err="1" smtClean="0">
                <a:solidFill>
                  <a:srgbClr val="252525"/>
                </a:solidFill>
                <a:latin typeface="Times New Roman" panose="02020603050405020304" pitchFamily="18" charset="0"/>
                <a:cs typeface="Times New Roman" panose="02020603050405020304" pitchFamily="18" charset="0"/>
              </a:rPr>
              <a:t>x</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spc="-15" dirty="0" err="1" smtClean="0">
                <a:solidFill>
                  <a:srgbClr val="252525"/>
                </a:solidFill>
                <a:latin typeface="Times New Roman" panose="02020603050405020304" pitchFamily="18" charset="0"/>
                <a:cs typeface="Times New Roman" panose="02020603050405020304" pitchFamily="18" charset="0"/>
              </a:rPr>
              <a:t>n</a:t>
            </a:r>
            <a:r>
              <a:rPr lang="en-US" sz="2000" spc="-25" dirty="0" err="1" smtClean="0">
                <a:solidFill>
                  <a:srgbClr val="252525"/>
                </a:solidFill>
                <a:latin typeface="Times New Roman" panose="02020603050405020304" pitchFamily="18" charset="0"/>
                <a:cs typeface="Times New Roman" panose="02020603050405020304" pitchFamily="18" charset="0"/>
              </a:rPr>
              <a:t>ë</a:t>
            </a:r>
            <a:r>
              <a:rPr sz="2000" spc="-10" dirty="0" err="1" smtClean="0">
                <a:solidFill>
                  <a:srgbClr val="252525"/>
                </a:solidFill>
                <a:latin typeface="Times New Roman" panose="02020603050405020304" pitchFamily="18" charset="0"/>
                <a:cs typeface="Times New Roman" panose="02020603050405020304" pitchFamily="18" charset="0"/>
              </a:rPr>
              <a:t>s</a:t>
            </a:r>
            <a:r>
              <a:rPr sz="2000" spc="-60" dirty="0" err="1" smtClean="0">
                <a:solidFill>
                  <a:srgbClr val="252525"/>
                </a:solidFill>
                <a:latin typeface="Times New Roman" panose="02020603050405020304" pitchFamily="18" charset="0"/>
                <a:cs typeface="Times New Roman" panose="02020603050405020304" pitchFamily="18" charset="0"/>
              </a:rPr>
              <a:t>v</a:t>
            </a:r>
            <a:r>
              <a:rPr sz="2000" spc="-50" dirty="0" err="1" smtClean="0">
                <a:solidFill>
                  <a:srgbClr val="252525"/>
                </a:solidFill>
                <a:latin typeface="Times New Roman" panose="02020603050405020304" pitchFamily="18" charset="0"/>
                <a:cs typeface="Times New Roman" panose="02020603050405020304" pitchFamily="18" charset="0"/>
              </a:rPr>
              <a:t>e</a:t>
            </a:r>
            <a:r>
              <a:rPr sz="2000" spc="-10" dirty="0">
                <a:solidFill>
                  <a:srgbClr val="252525"/>
                </a:solidFill>
                <a:latin typeface="Times New Roman" panose="02020603050405020304" pitchFamily="18" charset="0"/>
                <a:cs typeface="Times New Roman" panose="02020603050405020304" pitchFamily="18" charset="0"/>
              </a:rPr>
              <a:t>,</a:t>
            </a:r>
            <a:r>
              <a:rPr sz="2000" spc="10" dirty="0">
                <a:solidFill>
                  <a:srgbClr val="252525"/>
                </a:solidFill>
                <a:latin typeface="Times New Roman" panose="02020603050405020304" pitchFamily="18" charset="0"/>
                <a:cs typeface="Times New Roman" panose="02020603050405020304" pitchFamily="18" charset="0"/>
              </a:rPr>
              <a:t> </a:t>
            </a:r>
            <a:r>
              <a:rPr sz="2000" spc="-10" dirty="0" err="1">
                <a:solidFill>
                  <a:srgbClr val="252525"/>
                </a:solidFill>
                <a:latin typeface="Times New Roman" panose="02020603050405020304" pitchFamily="18" charset="0"/>
                <a:cs typeface="Times New Roman" panose="02020603050405020304" pitchFamily="18" charset="0"/>
              </a:rPr>
              <a:t>siç</a:t>
            </a:r>
            <a:r>
              <a:rPr sz="2000" spc="-10" dirty="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jan</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spc="-20" dirty="0" smtClean="0">
                <a:solidFill>
                  <a:srgbClr val="252525"/>
                </a:solidFill>
                <a:latin typeface="Times New Roman" panose="02020603050405020304" pitchFamily="18" charset="0"/>
                <a:cs typeface="Times New Roman" panose="02020603050405020304" pitchFamily="18" charset="0"/>
              </a:rPr>
              <a:t> </a:t>
            </a:r>
            <a:r>
              <a:rPr sz="2000" spc="-5" dirty="0">
                <a:solidFill>
                  <a:srgbClr val="252525"/>
                </a:solidFill>
                <a:latin typeface="Times New Roman" panose="02020603050405020304" pitchFamily="18" charset="0"/>
                <a:cs typeface="Times New Roman" panose="02020603050405020304" pitchFamily="18" charset="0"/>
              </a:rPr>
              <a:t>pr</a:t>
            </a:r>
            <a:r>
              <a:rPr sz="2000" spc="-35" dirty="0">
                <a:solidFill>
                  <a:srgbClr val="252525"/>
                </a:solidFill>
                <a:latin typeface="Times New Roman" panose="02020603050405020304" pitchFamily="18" charset="0"/>
                <a:cs typeface="Times New Roman" panose="02020603050405020304" pitchFamily="18" charset="0"/>
              </a:rPr>
              <a:t>o</a:t>
            </a:r>
            <a:r>
              <a:rPr sz="2000" spc="-15" dirty="0">
                <a:solidFill>
                  <a:srgbClr val="252525"/>
                </a:solidFill>
                <a:latin typeface="Times New Roman" panose="02020603050405020304" pitchFamily="18" charset="0"/>
                <a:cs typeface="Times New Roman" panose="02020603050405020304" pitchFamily="18" charset="0"/>
              </a:rPr>
              <a:t>vimet</a:t>
            </a:r>
            <a:r>
              <a:rPr sz="2000"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5" dirty="0">
                <a:solidFill>
                  <a:srgbClr val="252525"/>
                </a:solidFill>
                <a:latin typeface="Times New Roman" panose="02020603050405020304" pitchFamily="18" charset="0"/>
                <a:cs typeface="Times New Roman" panose="02020603050405020304" pitchFamily="18" charset="0"/>
              </a:rPr>
              <a:t>MS</a:t>
            </a:r>
            <a:r>
              <a:rPr sz="2000" dirty="0">
                <a:solidFill>
                  <a:srgbClr val="252525"/>
                </a:solidFill>
                <a:latin typeface="Times New Roman" panose="02020603050405020304" pitchFamily="18" charset="0"/>
                <a:cs typeface="Times New Roman" panose="02020603050405020304" pitchFamily="18" charset="0"/>
              </a:rPr>
              <a:t>H </a:t>
            </a:r>
            <a:r>
              <a:rPr sz="2000" spc="-15" dirty="0">
                <a:solidFill>
                  <a:srgbClr val="252525"/>
                </a:solidFill>
                <a:latin typeface="Times New Roman" panose="02020603050405020304" pitchFamily="18" charset="0"/>
                <a:cs typeface="Times New Roman" panose="02020603050405020304" pitchFamily="18" charset="0"/>
              </a:rPr>
              <a:t>dhe</a:t>
            </a:r>
            <a:r>
              <a:rPr sz="2000" dirty="0">
                <a:solidFill>
                  <a:srgbClr val="252525"/>
                </a:solidFill>
                <a:latin typeface="Times New Roman" panose="02020603050405020304" pitchFamily="18" charset="0"/>
                <a:cs typeface="Times New Roman" panose="02020603050405020304" pitchFamily="18" charset="0"/>
              </a:rPr>
              <a:t> Pr</a:t>
            </a:r>
            <a:r>
              <a:rPr sz="2000" spc="-35" dirty="0">
                <a:solidFill>
                  <a:srgbClr val="252525"/>
                </a:solidFill>
                <a:latin typeface="Times New Roman" panose="02020603050405020304" pitchFamily="18" charset="0"/>
                <a:cs typeface="Times New Roman" panose="02020603050405020304" pitchFamily="18" charset="0"/>
              </a:rPr>
              <a:t>o</a:t>
            </a:r>
            <a:r>
              <a:rPr sz="2000" spc="-15" dirty="0">
                <a:solidFill>
                  <a:srgbClr val="252525"/>
                </a:solidFill>
                <a:latin typeface="Times New Roman" panose="02020603050405020304" pitchFamily="18" charset="0"/>
                <a:cs typeface="Times New Roman" panose="02020603050405020304" pitchFamily="18" charset="0"/>
              </a:rPr>
              <a:t>vimet</a:t>
            </a:r>
            <a:r>
              <a:rPr sz="2000"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Lir</a:t>
            </a:r>
            <a:r>
              <a:rPr sz="2000" spc="-10" dirty="0">
                <a:solidFill>
                  <a:srgbClr val="252525"/>
                </a:solidFill>
                <a:latin typeface="Times New Roman" panose="02020603050405020304" pitchFamily="18" charset="0"/>
                <a:cs typeface="Times New Roman" panose="02020603050405020304" pitchFamily="18" charset="0"/>
              </a:rPr>
              <a:t>imit,</a:t>
            </a:r>
            <a:r>
              <a:rPr sz="2000" spc="-15" dirty="0">
                <a:solidFill>
                  <a:srgbClr val="252525"/>
                </a:solidFill>
                <a:latin typeface="Times New Roman" panose="02020603050405020304" pitchFamily="18" charset="0"/>
                <a:cs typeface="Times New Roman" panose="02020603050405020304" pitchFamily="18" charset="0"/>
              </a:rPr>
              <a:t> </a:t>
            </a:r>
            <a:r>
              <a:rPr sz="2000" spc="-5" dirty="0">
                <a:solidFill>
                  <a:srgbClr val="252525"/>
                </a:solidFill>
                <a:latin typeface="Times New Roman" panose="02020603050405020304" pitchFamily="18" charset="0"/>
                <a:cs typeface="Times New Roman" panose="02020603050405020304" pitchFamily="18" charset="0"/>
              </a:rPr>
              <a:t>procesi</a:t>
            </a:r>
            <a:r>
              <a:rPr sz="2000" dirty="0">
                <a:solidFill>
                  <a:srgbClr val="252525"/>
                </a:solidFill>
                <a:latin typeface="Times New Roman" panose="02020603050405020304" pitchFamily="18" charset="0"/>
                <a:cs typeface="Times New Roman" panose="02020603050405020304" pitchFamily="18" charset="0"/>
              </a:rPr>
              <a:t>n</a:t>
            </a:r>
            <a:r>
              <a:rPr sz="2000" spc="5"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15" dirty="0">
                <a:solidFill>
                  <a:srgbClr val="252525"/>
                </a:solidFill>
                <a:latin typeface="Times New Roman" panose="02020603050405020304" pitchFamily="18" charset="0"/>
                <a:cs typeface="Times New Roman" panose="02020603050405020304" pitchFamily="18" charset="0"/>
              </a:rPr>
              <a:t>alt</a:t>
            </a:r>
            <a:r>
              <a:rPr sz="2000" spc="-20" dirty="0">
                <a:solidFill>
                  <a:srgbClr val="252525"/>
                </a:solidFill>
                <a:latin typeface="Times New Roman" panose="02020603050405020304" pitchFamily="18" charset="0"/>
                <a:cs typeface="Times New Roman" panose="02020603050405020304" pitchFamily="18" charset="0"/>
              </a:rPr>
              <a:t>e</a:t>
            </a:r>
            <a:r>
              <a:rPr sz="2000" spc="45" dirty="0">
                <a:solidFill>
                  <a:srgbClr val="252525"/>
                </a:solidFill>
                <a:latin typeface="Times New Roman" panose="02020603050405020304" pitchFamily="18" charset="0"/>
                <a:cs typeface="Times New Roman" panose="02020603050405020304" pitchFamily="18" charset="0"/>
              </a:rPr>
              <a:t>r</a:t>
            </a:r>
            <a:r>
              <a:rPr sz="2000" spc="-10" dirty="0">
                <a:solidFill>
                  <a:srgbClr val="252525"/>
                </a:solidFill>
                <a:latin typeface="Times New Roman" panose="02020603050405020304" pitchFamily="18" charset="0"/>
                <a:cs typeface="Times New Roman" panose="02020603050405020304" pitchFamily="18" charset="0"/>
              </a:rPr>
              <a:t>t</a:t>
            </a:r>
            <a:r>
              <a:rPr sz="2000" spc="-20" dirty="0">
                <a:solidFill>
                  <a:srgbClr val="252525"/>
                </a:solidFill>
                <a:latin typeface="Times New Roman" panose="02020603050405020304" pitchFamily="18" charset="0"/>
                <a:cs typeface="Times New Roman" panose="02020603050405020304" pitchFamily="18" charset="0"/>
              </a:rPr>
              <a:t>e</a:t>
            </a:r>
            <a:r>
              <a:rPr sz="2000" spc="-10" dirty="0">
                <a:solidFill>
                  <a:srgbClr val="252525"/>
                </a:solidFill>
                <a:latin typeface="Times New Roman" panose="02020603050405020304" pitchFamily="18" charset="0"/>
                <a:cs typeface="Times New Roman" panose="02020603050405020304" pitchFamily="18" charset="0"/>
              </a:rPr>
              <a:t>kstit</a:t>
            </a:r>
            <a:r>
              <a:rPr sz="2000" dirty="0">
                <a:solidFill>
                  <a:srgbClr val="252525"/>
                </a:solidFill>
                <a:latin typeface="Times New Roman" panose="02020603050405020304" pitchFamily="18" charset="0"/>
                <a:cs typeface="Times New Roman" panose="02020603050405020304" pitchFamily="18" charset="0"/>
              </a:rPr>
              <a:t> </a:t>
            </a:r>
            <a:r>
              <a:rPr sz="2000" spc="-15" dirty="0">
                <a:solidFill>
                  <a:srgbClr val="252525"/>
                </a:solidFill>
                <a:latin typeface="Times New Roman" panose="02020603050405020304" pitchFamily="18" charset="0"/>
                <a:cs typeface="Times New Roman" panose="02020603050405020304" pitchFamily="18" charset="0"/>
              </a:rPr>
              <a:t>dhe</a:t>
            </a:r>
            <a:r>
              <a:rPr sz="2000" dirty="0">
                <a:solidFill>
                  <a:srgbClr val="252525"/>
                </a:solidFill>
                <a:latin typeface="Times New Roman" panose="02020603050405020304" pitchFamily="18" charset="0"/>
                <a:cs typeface="Times New Roman" panose="02020603050405020304" pitchFamily="18" charset="0"/>
              </a:rPr>
              <a:t> </a:t>
            </a:r>
            <a:r>
              <a:rPr sz="2000" spc="-5" dirty="0">
                <a:solidFill>
                  <a:srgbClr val="252525"/>
                </a:solidFill>
                <a:latin typeface="Times New Roman" panose="02020603050405020304" pitchFamily="18" charset="0"/>
                <a:cs typeface="Times New Roman" panose="02020603050405020304" pitchFamily="18" charset="0"/>
              </a:rPr>
              <a:t>problem</a:t>
            </a:r>
            <a:r>
              <a:rPr sz="2000" spc="-10" dirty="0">
                <a:solidFill>
                  <a:srgbClr val="252525"/>
                </a:solidFill>
                <a:latin typeface="Times New Roman" panose="02020603050405020304" pitchFamily="18" charset="0"/>
                <a:cs typeface="Times New Roman" panose="02020603050405020304" pitchFamily="18" charset="0"/>
              </a:rPr>
              <a:t>et</a:t>
            </a:r>
            <a:r>
              <a:rPr sz="2000"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 </a:t>
            </a:r>
            <a:r>
              <a:rPr sz="2000" spc="-5" dirty="0" err="1">
                <a:solidFill>
                  <a:srgbClr val="252525"/>
                </a:solidFill>
                <a:latin typeface="Times New Roman" panose="02020603050405020304" pitchFamily="18" charset="0"/>
                <a:cs typeface="Times New Roman" panose="02020603050405020304" pitchFamily="18" charset="0"/>
              </a:rPr>
              <a:t>nd</a:t>
            </a:r>
            <a:r>
              <a:rPr sz="2000" spc="70" dirty="0" err="1">
                <a:solidFill>
                  <a:srgbClr val="252525"/>
                </a:solidFill>
                <a:latin typeface="Times New Roman" panose="02020603050405020304" pitchFamily="18" charset="0"/>
                <a:cs typeface="Times New Roman" panose="02020603050405020304" pitchFamily="18" charset="0"/>
              </a:rPr>
              <a:t>r</a:t>
            </a:r>
            <a:r>
              <a:rPr sz="2000" spc="-15" dirty="0" err="1">
                <a:solidFill>
                  <a:srgbClr val="252525"/>
                </a:solidFill>
                <a:latin typeface="Times New Roman" panose="02020603050405020304" pitchFamily="18" charset="0"/>
                <a:cs typeface="Times New Roman" panose="02020603050405020304" pitchFamily="18" charset="0"/>
              </a:rPr>
              <a:t>ysh</a:t>
            </a:r>
            <a:r>
              <a:rPr sz="2000" spc="-30" dirty="0" err="1">
                <a:solidFill>
                  <a:srgbClr val="252525"/>
                </a:solidFill>
                <a:latin typeface="Times New Roman" panose="02020603050405020304" pitchFamily="18" charset="0"/>
                <a:cs typeface="Times New Roman" panose="02020603050405020304" pitchFamily="18" charset="0"/>
              </a:rPr>
              <a:t>m</a:t>
            </a:r>
            <a:r>
              <a:rPr sz="2000" spc="-10" dirty="0" err="1">
                <a:solidFill>
                  <a:srgbClr val="252525"/>
                </a:solidFill>
                <a:latin typeface="Times New Roman" panose="02020603050405020304" pitchFamily="18" charset="0"/>
                <a:cs typeface="Times New Roman" panose="02020603050405020304" pitchFamily="18" charset="0"/>
              </a:rPr>
              <a:t>e</a:t>
            </a:r>
            <a:r>
              <a:rPr sz="2000" spc="-20" dirty="0">
                <a:solidFill>
                  <a:srgbClr val="252525"/>
                </a:solidFill>
                <a:latin typeface="Times New Roman" panose="02020603050405020304" pitchFamily="18" charset="0"/>
                <a:cs typeface="Times New Roman" panose="02020603050405020304" pitchFamily="18" charset="0"/>
              </a:rPr>
              <a:t> </a:t>
            </a:r>
            <a:r>
              <a:rPr sz="2000" spc="-15" dirty="0" err="1" smtClean="0">
                <a:solidFill>
                  <a:srgbClr val="252525"/>
                </a:solidFill>
                <a:latin typeface="Times New Roman" panose="02020603050405020304" pitchFamily="18" charset="0"/>
                <a:cs typeface="Times New Roman" panose="02020603050405020304" pitchFamily="18" charset="0"/>
              </a:rPr>
              <a:t>q</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spc="5"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lidhen </a:t>
            </a:r>
            <a:r>
              <a:rPr sz="2000" spc="-15" dirty="0">
                <a:solidFill>
                  <a:srgbClr val="252525"/>
                </a:solidFill>
                <a:latin typeface="Times New Roman" panose="02020603050405020304" pitchFamily="18" charset="0"/>
                <a:cs typeface="Times New Roman" panose="02020603050405020304" pitchFamily="18" charset="0"/>
              </a:rPr>
              <a:t>me</a:t>
            </a:r>
            <a:r>
              <a:rPr sz="2000" spc="-10" dirty="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kr</a:t>
            </a:r>
            <a:r>
              <a:rPr sz="2000" spc="5" dirty="0">
                <a:solidFill>
                  <a:srgbClr val="252525"/>
                </a:solidFill>
                <a:latin typeface="Times New Roman" panose="02020603050405020304" pitchFamily="18" charset="0"/>
                <a:cs typeface="Times New Roman" panose="02020603050405020304" pitchFamily="18" charset="0"/>
              </a:rPr>
              <a:t>i</a:t>
            </a:r>
            <a:r>
              <a:rPr sz="2000" dirty="0">
                <a:solidFill>
                  <a:srgbClr val="252525"/>
                </a:solidFill>
                <a:latin typeface="Times New Roman" panose="02020603050405020304" pitchFamily="18" charset="0"/>
                <a:cs typeface="Times New Roman" panose="02020603050405020304" pitchFamily="18" charset="0"/>
              </a:rPr>
              <a:t>jimin</a:t>
            </a:r>
            <a:r>
              <a:rPr sz="2000" spc="-5" dirty="0">
                <a:solidFill>
                  <a:srgbClr val="252525"/>
                </a:solidFill>
                <a:latin typeface="Times New Roman" panose="02020603050405020304" pitchFamily="18" charset="0"/>
                <a:cs typeface="Times New Roman" panose="02020603050405020304" pitchFamily="18" charset="0"/>
              </a:rPr>
              <a:t> </a:t>
            </a:r>
            <a:r>
              <a:rPr sz="2000" spc="-10" dirty="0">
                <a:solidFill>
                  <a:srgbClr val="252525"/>
                </a:solidFill>
                <a:latin typeface="Times New Roman" panose="02020603050405020304" pitchFamily="18" charset="0"/>
                <a:cs typeface="Times New Roman" panose="02020603050405020304" pitchFamily="18" charset="0"/>
              </a:rPr>
              <a:t>e</a:t>
            </a:r>
            <a:r>
              <a:rPr sz="2000" spc="-5" dirty="0">
                <a:solidFill>
                  <a:srgbClr val="252525"/>
                </a:solidFill>
                <a:latin typeface="Times New Roman" panose="02020603050405020304" pitchFamily="18" charset="0"/>
                <a:cs typeface="Times New Roman" panose="02020603050405020304" pitchFamily="18" charset="0"/>
              </a:rPr>
              <a:t> </a:t>
            </a:r>
            <a:r>
              <a:rPr sz="2000" spc="-15" dirty="0" err="1" smtClean="0">
                <a:solidFill>
                  <a:srgbClr val="252525"/>
                </a:solidFill>
                <a:latin typeface="Times New Roman" panose="02020603050405020304" pitchFamily="18" charset="0"/>
                <a:cs typeface="Times New Roman" panose="02020603050405020304" pitchFamily="18" charset="0"/>
              </a:rPr>
              <a:t>nj</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spc="-15" dirty="0" err="1">
                <a:solidFill>
                  <a:srgbClr val="252525"/>
                </a:solidFill>
                <a:latin typeface="Times New Roman" panose="02020603050405020304" pitchFamily="18" charset="0"/>
                <a:cs typeface="Times New Roman" panose="02020603050405020304" pitchFamily="18" charset="0"/>
              </a:rPr>
              <a:t>mj</a:t>
            </a:r>
            <a:r>
              <a:rPr sz="2000" spc="-20" dirty="0" err="1">
                <a:solidFill>
                  <a:srgbClr val="252525"/>
                </a:solidFill>
                <a:latin typeface="Times New Roman" panose="02020603050405020304" pitchFamily="18" charset="0"/>
                <a:cs typeface="Times New Roman" panose="02020603050405020304" pitchFamily="18" charset="0"/>
              </a:rPr>
              <a:t>e</a:t>
            </a:r>
            <a:r>
              <a:rPr sz="2000" spc="-10" dirty="0" err="1">
                <a:solidFill>
                  <a:srgbClr val="252525"/>
                </a:solidFill>
                <a:latin typeface="Times New Roman" panose="02020603050405020304" pitchFamily="18" charset="0"/>
                <a:cs typeface="Times New Roman" panose="02020603050405020304" pitchFamily="18" charset="0"/>
              </a:rPr>
              <a:t>disi</a:t>
            </a:r>
            <a:r>
              <a:rPr sz="2000" dirty="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cil</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10" dirty="0" err="1" smtClean="0">
                <a:solidFill>
                  <a:srgbClr val="252525"/>
                </a:solidFill>
                <a:latin typeface="Times New Roman" panose="02020603050405020304" pitchFamily="18" charset="0"/>
                <a:cs typeface="Times New Roman" panose="02020603050405020304" pitchFamily="18" charset="0"/>
              </a:rPr>
              <a:t>sor</a:t>
            </a:r>
            <a:r>
              <a:rPr sz="2000" spc="-15" dirty="0" smtClean="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t</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spc="-30" dirty="0" err="1" smtClean="0">
                <a:solidFill>
                  <a:srgbClr val="252525"/>
                </a:solidFill>
                <a:latin typeface="Times New Roman" panose="02020603050405020304" pitchFamily="18" charset="0"/>
                <a:cs typeface="Times New Roman" panose="02020603050405020304" pitchFamily="18" charset="0"/>
              </a:rPr>
              <a:t>m</a:t>
            </a:r>
            <a:r>
              <a:rPr lang="en-US" sz="2000" spc="-15" dirty="0" err="1" smtClean="0">
                <a:solidFill>
                  <a:srgbClr val="252525"/>
                </a:solidFill>
                <a:latin typeface="Times New Roman" panose="02020603050405020304" pitchFamily="18" charset="0"/>
                <a:cs typeface="Times New Roman" panose="02020603050405020304" pitchFamily="18" charset="0"/>
              </a:rPr>
              <a:t>ë</a:t>
            </a:r>
            <a:r>
              <a:rPr sz="2000" spc="-15" dirty="0" err="1" smtClean="0">
                <a:solidFill>
                  <a:srgbClr val="252525"/>
                </a:solidFill>
                <a:latin typeface="Times New Roman" panose="02020603050405020304" pitchFamily="18" charset="0"/>
                <a:cs typeface="Times New Roman" panose="02020603050405020304" pitchFamily="18" charset="0"/>
              </a:rPr>
              <a:t>simdh</a:t>
            </a:r>
            <a:r>
              <a:rPr lang="en-US" sz="2000" spc="-25" dirty="0" err="1" smtClean="0">
                <a:solidFill>
                  <a:srgbClr val="252525"/>
                </a:solidFill>
                <a:latin typeface="Times New Roman" panose="02020603050405020304" pitchFamily="18" charset="0"/>
                <a:cs typeface="Times New Roman" panose="02020603050405020304" pitchFamily="18" charset="0"/>
              </a:rPr>
              <a:t>ë</a:t>
            </a:r>
            <a:r>
              <a:rPr sz="2000" spc="-15" dirty="0" err="1" smtClean="0">
                <a:solidFill>
                  <a:srgbClr val="252525"/>
                </a:solidFill>
                <a:latin typeface="Times New Roman" panose="02020603050405020304" pitchFamily="18" charset="0"/>
                <a:cs typeface="Times New Roman" panose="02020603050405020304" pitchFamily="18" charset="0"/>
              </a:rPr>
              <a:t>nie</a:t>
            </a:r>
            <a:r>
              <a:rPr sz="2000" spc="-110" dirty="0" err="1" smtClean="0">
                <a:solidFill>
                  <a:srgbClr val="252525"/>
                </a:solidFill>
                <a:latin typeface="Times New Roman" panose="02020603050405020304" pitchFamily="18" charset="0"/>
                <a:cs typeface="Times New Roman" panose="02020603050405020304" pitchFamily="18" charset="0"/>
              </a:rPr>
              <a:t>s</a:t>
            </a:r>
            <a:r>
              <a:rPr sz="2000" spc="-10" dirty="0" smtClean="0">
                <a:solidFill>
                  <a:srgbClr val="252525"/>
                </a:solidFill>
                <a:latin typeface="Times New Roman" panose="02020603050405020304" pitchFamily="18" charset="0"/>
                <a:cs typeface="Times New Roman" panose="02020603050405020304" pitchFamily="18" charset="0"/>
              </a:rPr>
              <a:t>.</a:t>
            </a:r>
            <a:r>
              <a:rPr lang="it-IT" sz="2000" dirty="0">
                <a:latin typeface="Times New Roman" panose="02020603050405020304" pitchFamily="18" charset="0"/>
                <a:ea typeface="Calibri"/>
                <a:cs typeface="Times New Roman" panose="02020603050405020304" pitchFamily="18" charset="0"/>
              </a:rPr>
              <a:t> </a:t>
            </a:r>
            <a:endParaRPr lang="it-IT" sz="2000" dirty="0" smtClean="0">
              <a:latin typeface="Times New Roman" panose="02020603050405020304" pitchFamily="18" charset="0"/>
              <a:ea typeface="Calibri"/>
              <a:cs typeface="Times New Roman" panose="02020603050405020304" pitchFamily="18" charset="0"/>
            </a:endParaRPr>
          </a:p>
          <a:p>
            <a:pPr marL="299085" marR="5080" indent="-286385" algn="just">
              <a:lnSpc>
                <a:spcPct val="100000"/>
              </a:lnSpc>
              <a:spcBef>
                <a:spcPts val="1175"/>
              </a:spcBef>
              <a:buClr>
                <a:srgbClr val="83992A"/>
              </a:buClr>
              <a:buSzPct val="114583"/>
              <a:buFont typeface="Arial"/>
              <a:buChar char="•"/>
              <a:tabLst>
                <a:tab pos="299720" algn="l"/>
              </a:tabLst>
            </a:pPr>
            <a:r>
              <a:rPr lang="it-IT" sz="2000" dirty="0" smtClean="0">
                <a:latin typeface="Times New Roman" panose="02020603050405020304" pitchFamily="18" charset="0"/>
                <a:ea typeface="Calibri"/>
                <a:cs typeface="Times New Roman" panose="02020603050405020304" pitchFamily="18" charset="0"/>
              </a:rPr>
              <a:t>Drejtoria </a:t>
            </a:r>
            <a:r>
              <a:rPr lang="it-IT" sz="2000" dirty="0">
                <a:latin typeface="Times New Roman" panose="02020603050405020304" pitchFamily="18" charset="0"/>
                <a:ea typeface="Calibri"/>
                <a:cs typeface="Times New Roman" panose="02020603050405020304" pitchFamily="18" charset="0"/>
              </a:rPr>
              <a:t>Arsimore Rajonale e Qarkut Tiranë ka në juridiksionin e saj  </a:t>
            </a:r>
            <a:r>
              <a:rPr lang="it-IT" sz="2000" b="1" dirty="0">
                <a:latin typeface="Times New Roman" panose="02020603050405020304" pitchFamily="18" charset="0"/>
                <a:ea typeface="Calibri"/>
                <a:cs typeface="Times New Roman" panose="02020603050405020304" pitchFamily="18" charset="0"/>
              </a:rPr>
              <a:t>70 institucione</a:t>
            </a:r>
            <a:r>
              <a:rPr lang="it-IT" sz="2000" dirty="0">
                <a:latin typeface="Times New Roman" panose="02020603050405020304" pitchFamily="18" charset="0"/>
                <a:ea typeface="Calibri"/>
                <a:cs typeface="Times New Roman" panose="02020603050405020304" pitchFamily="18" charset="0"/>
              </a:rPr>
              <a:t> </a:t>
            </a:r>
            <a:r>
              <a:rPr lang="it-IT" sz="2000" b="1" dirty="0">
                <a:latin typeface="Times New Roman" panose="02020603050405020304" pitchFamily="18" charset="0"/>
                <a:ea typeface="Calibri"/>
                <a:cs typeface="Times New Roman" panose="02020603050405020304" pitchFamily="18" charset="0"/>
              </a:rPr>
              <a:t>arsimore </a:t>
            </a:r>
            <a:r>
              <a:rPr lang="it-IT" sz="2000" dirty="0">
                <a:latin typeface="Times New Roman" panose="02020603050405020304" pitchFamily="18" charset="0"/>
                <a:ea typeface="Calibri"/>
                <a:cs typeface="Times New Roman" panose="02020603050405020304" pitchFamily="18" charset="0"/>
              </a:rPr>
              <a:t>ndër të cilat </a:t>
            </a:r>
            <a:r>
              <a:rPr lang="it-IT" sz="2000" b="1" dirty="0">
                <a:latin typeface="Times New Roman" panose="02020603050405020304" pitchFamily="18" charset="0"/>
                <a:ea typeface="Calibri"/>
                <a:cs typeface="Times New Roman" panose="02020603050405020304" pitchFamily="18" charset="0"/>
              </a:rPr>
              <a:t>52 janë shkolla 9-vjeçare</a:t>
            </a:r>
            <a:r>
              <a:rPr lang="it-IT" sz="2000" dirty="0">
                <a:latin typeface="Times New Roman" panose="02020603050405020304" pitchFamily="18" charset="0"/>
                <a:ea typeface="Calibri"/>
                <a:cs typeface="Times New Roman" panose="02020603050405020304" pitchFamily="18" charset="0"/>
              </a:rPr>
              <a:t>, </a:t>
            </a:r>
            <a:r>
              <a:rPr lang="it-IT" sz="2000" b="1" dirty="0">
                <a:latin typeface="Times New Roman" panose="02020603050405020304" pitchFamily="18" charset="0"/>
                <a:ea typeface="Calibri"/>
                <a:cs typeface="Times New Roman" panose="02020603050405020304" pitchFamily="18" charset="0"/>
              </a:rPr>
              <a:t>5 shkolla të mesme</a:t>
            </a:r>
            <a:r>
              <a:rPr lang="it-IT" sz="2000" dirty="0">
                <a:latin typeface="Times New Roman" panose="02020603050405020304" pitchFamily="18" charset="0"/>
                <a:ea typeface="Calibri"/>
                <a:cs typeface="Times New Roman" panose="02020603050405020304" pitchFamily="18" charset="0"/>
              </a:rPr>
              <a:t>  dhe </a:t>
            </a:r>
            <a:r>
              <a:rPr lang="it-IT" sz="2000" b="1" dirty="0">
                <a:latin typeface="Times New Roman" panose="02020603050405020304" pitchFamily="18" charset="0"/>
                <a:ea typeface="Calibri"/>
                <a:cs typeface="Times New Roman" panose="02020603050405020304" pitchFamily="18" charset="0"/>
              </a:rPr>
              <a:t>13 shkolla të</a:t>
            </a:r>
            <a:r>
              <a:rPr lang="it-IT" sz="2000" dirty="0">
                <a:latin typeface="Times New Roman" panose="02020603050405020304" pitchFamily="18" charset="0"/>
                <a:ea typeface="Calibri"/>
                <a:cs typeface="Times New Roman" panose="02020603050405020304" pitchFamily="18" charset="0"/>
              </a:rPr>
              <a:t> </a:t>
            </a:r>
            <a:r>
              <a:rPr lang="it-IT" sz="2000" b="1" dirty="0">
                <a:latin typeface="Times New Roman" panose="02020603050405020304" pitchFamily="18" charset="0"/>
                <a:ea typeface="Calibri"/>
                <a:cs typeface="Times New Roman" panose="02020603050405020304" pitchFamily="18" charset="0"/>
              </a:rPr>
              <a:t>mesme të bashkuara</a:t>
            </a:r>
            <a:r>
              <a:rPr lang="it-IT" sz="2000" dirty="0">
                <a:latin typeface="Times New Roman" panose="02020603050405020304" pitchFamily="18" charset="0"/>
                <a:ea typeface="Calibri"/>
                <a:cs typeface="Times New Roman" panose="02020603050405020304" pitchFamily="18" charset="0"/>
              </a:rPr>
              <a:t>. Gjithashtu  specifikë e veçantë e jona janë shkollat vartëse të cilat në total janë </a:t>
            </a:r>
            <a:r>
              <a:rPr lang="it-IT" sz="2000" b="1" dirty="0">
                <a:latin typeface="Times New Roman" panose="02020603050405020304" pitchFamily="18" charset="0"/>
                <a:ea typeface="Calibri"/>
                <a:cs typeface="Times New Roman" panose="02020603050405020304" pitchFamily="18" charset="0"/>
              </a:rPr>
              <a:t>67</a:t>
            </a:r>
            <a:r>
              <a:rPr lang="it-IT" sz="2000" dirty="0">
                <a:latin typeface="Times New Roman" panose="02020603050405020304" pitchFamily="18" charset="0"/>
                <a:ea typeface="Calibri"/>
                <a:cs typeface="Times New Roman" panose="02020603050405020304" pitchFamily="18" charset="0"/>
              </a:rPr>
              <a:t>, disa prej tyre  me kryemësues dhe me klasa kolektive</a:t>
            </a:r>
            <a:endParaRP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1" y="973544"/>
            <a:ext cx="9588246" cy="984885"/>
          </a:xfrm>
          <a:prstGeom prst="rect">
            <a:avLst/>
          </a:prstGeom>
        </p:spPr>
        <p:txBody>
          <a:bodyPr vert="horz" wrap="square" lIns="0" tIns="0" rIns="0" bIns="0" rtlCol="0">
            <a:spAutoFit/>
          </a:bodyPr>
          <a:lstStyle/>
          <a:p>
            <a:pPr algn="ctr">
              <a:lnSpc>
                <a:spcPct val="100000"/>
              </a:lnSpc>
            </a:pPr>
            <a:r>
              <a:rPr sz="3200" b="1" dirty="0">
                <a:solidFill>
                  <a:srgbClr val="001F5F"/>
                </a:solidFill>
                <a:latin typeface="Times New Roman" panose="02020603050405020304" pitchFamily="18" charset="0"/>
                <a:cs typeface="Times New Roman" panose="02020603050405020304" pitchFamily="18" charset="0"/>
              </a:rPr>
              <a:t>In</a:t>
            </a:r>
            <a:r>
              <a:rPr sz="3200" b="1" spc="30" dirty="0">
                <a:solidFill>
                  <a:srgbClr val="001F5F"/>
                </a:solidFill>
                <a:latin typeface="Times New Roman" panose="02020603050405020304" pitchFamily="18" charset="0"/>
                <a:cs typeface="Times New Roman" panose="02020603050405020304" pitchFamily="18" charset="0"/>
              </a:rPr>
              <a:t>f</a:t>
            </a:r>
            <a:r>
              <a:rPr sz="3200" b="1" dirty="0">
                <a:solidFill>
                  <a:srgbClr val="001F5F"/>
                </a:solidFill>
                <a:latin typeface="Times New Roman" panose="02020603050405020304" pitchFamily="18" charset="0"/>
                <a:cs typeface="Times New Roman" panose="02020603050405020304" pitchFamily="18" charset="0"/>
              </a:rPr>
              <a:t>o</a:t>
            </a:r>
            <a:r>
              <a:rPr sz="3200" b="1" spc="125" dirty="0">
                <a:solidFill>
                  <a:srgbClr val="001F5F"/>
                </a:solidFill>
                <a:latin typeface="Times New Roman" panose="02020603050405020304" pitchFamily="18" charset="0"/>
                <a:cs typeface="Times New Roman" panose="02020603050405020304" pitchFamily="18" charset="0"/>
              </a:rPr>
              <a:t>r</a:t>
            </a:r>
            <a:r>
              <a:rPr sz="3200" b="1" dirty="0">
                <a:solidFill>
                  <a:srgbClr val="001F5F"/>
                </a:solidFill>
                <a:latin typeface="Times New Roman" panose="02020603050405020304" pitchFamily="18" charset="0"/>
                <a:cs typeface="Times New Roman" panose="02020603050405020304" pitchFamily="18" charset="0"/>
              </a:rPr>
              <a:t>ma</a:t>
            </a:r>
            <a:r>
              <a:rPr sz="3200" b="1" spc="-10" dirty="0">
                <a:solidFill>
                  <a:srgbClr val="001F5F"/>
                </a:solidFill>
                <a:latin typeface="Times New Roman" panose="02020603050405020304" pitchFamily="18" charset="0"/>
                <a:cs typeface="Times New Roman" panose="02020603050405020304" pitchFamily="18" charset="0"/>
              </a:rPr>
              <a:t>c</a:t>
            </a:r>
            <a:r>
              <a:rPr sz="3200" b="1" spc="-5" dirty="0">
                <a:solidFill>
                  <a:srgbClr val="001F5F"/>
                </a:solidFill>
                <a:latin typeface="Times New Roman" panose="02020603050405020304" pitchFamily="18" charset="0"/>
                <a:cs typeface="Times New Roman" panose="02020603050405020304" pitchFamily="18" charset="0"/>
              </a:rPr>
              <a:t>io</a:t>
            </a:r>
            <a:r>
              <a:rPr sz="3200" b="1" dirty="0">
                <a:solidFill>
                  <a:srgbClr val="001F5F"/>
                </a:solidFill>
                <a:latin typeface="Times New Roman" panose="02020603050405020304" pitchFamily="18" charset="0"/>
                <a:cs typeface="Times New Roman" panose="02020603050405020304" pitchFamily="18" charset="0"/>
              </a:rPr>
              <a:t>n</a:t>
            </a:r>
            <a:r>
              <a:rPr sz="3200" b="1" spc="-55" dirty="0">
                <a:solidFill>
                  <a:srgbClr val="001F5F"/>
                </a:solidFill>
                <a:latin typeface="Times New Roman" panose="02020603050405020304" pitchFamily="18" charset="0"/>
                <a:cs typeface="Times New Roman" panose="02020603050405020304" pitchFamily="18" charset="0"/>
              </a:rPr>
              <a:t> </a:t>
            </a:r>
            <a:r>
              <a:rPr sz="3200" b="1" dirty="0" err="1">
                <a:solidFill>
                  <a:srgbClr val="001F5F"/>
                </a:solidFill>
                <a:latin typeface="Times New Roman" panose="02020603050405020304" pitchFamily="18" charset="0"/>
                <a:cs typeface="Times New Roman" panose="02020603050405020304" pitchFamily="18" charset="0"/>
              </a:rPr>
              <a:t>s</a:t>
            </a:r>
            <a:r>
              <a:rPr sz="3200" b="1" spc="-15" dirty="0" err="1">
                <a:solidFill>
                  <a:srgbClr val="001F5F"/>
                </a:solidFill>
                <a:latin typeface="Times New Roman" panose="02020603050405020304" pitchFamily="18" charset="0"/>
                <a:cs typeface="Times New Roman" panose="02020603050405020304" pitchFamily="18" charset="0"/>
              </a:rPr>
              <a:t>t</a:t>
            </a:r>
            <a:r>
              <a:rPr sz="3200" b="1" dirty="0" err="1">
                <a:solidFill>
                  <a:srgbClr val="001F5F"/>
                </a:solidFill>
                <a:latin typeface="Times New Roman" panose="02020603050405020304" pitchFamily="18" charset="0"/>
                <a:cs typeface="Times New Roman" panose="02020603050405020304" pitchFamily="18" charset="0"/>
              </a:rPr>
              <a:t>ati</a:t>
            </a:r>
            <a:r>
              <a:rPr sz="3200" b="1" spc="-15" dirty="0" err="1">
                <a:solidFill>
                  <a:srgbClr val="001F5F"/>
                </a:solidFill>
                <a:latin typeface="Times New Roman" panose="02020603050405020304" pitchFamily="18" charset="0"/>
                <a:cs typeface="Times New Roman" panose="02020603050405020304" pitchFamily="18" charset="0"/>
              </a:rPr>
              <a:t>s</a:t>
            </a:r>
            <a:r>
              <a:rPr sz="3200" b="1" dirty="0" err="1">
                <a:solidFill>
                  <a:srgbClr val="001F5F"/>
                </a:solidFill>
                <a:latin typeface="Times New Roman" panose="02020603050405020304" pitchFamily="18" charset="0"/>
                <a:cs typeface="Times New Roman" panose="02020603050405020304" pitchFamily="18" charset="0"/>
              </a:rPr>
              <a:t>ti</a:t>
            </a:r>
            <a:r>
              <a:rPr sz="3200" b="1" spc="-75" dirty="0" err="1">
                <a:solidFill>
                  <a:srgbClr val="001F5F"/>
                </a:solidFill>
                <a:latin typeface="Times New Roman" panose="02020603050405020304" pitchFamily="18" charset="0"/>
                <a:cs typeface="Times New Roman" panose="02020603050405020304" pitchFamily="18" charset="0"/>
              </a:rPr>
              <a:t>k</a:t>
            </a:r>
            <a:r>
              <a:rPr sz="3200" b="1" dirty="0" err="1">
                <a:solidFill>
                  <a:srgbClr val="001F5F"/>
                </a:solidFill>
                <a:latin typeface="Times New Roman" panose="02020603050405020304" pitchFamily="18" charset="0"/>
                <a:cs typeface="Times New Roman" panose="02020603050405020304" pitchFamily="18" charset="0"/>
              </a:rPr>
              <a:t>or</a:t>
            </a:r>
            <a:r>
              <a:rPr sz="3200" b="1" spc="10" dirty="0">
                <a:solidFill>
                  <a:srgbClr val="001F5F"/>
                </a:solidFill>
                <a:latin typeface="Times New Roman" panose="02020603050405020304" pitchFamily="18" charset="0"/>
                <a:cs typeface="Times New Roman" panose="02020603050405020304" pitchFamily="18" charset="0"/>
              </a:rPr>
              <a:t> </a:t>
            </a:r>
            <a:r>
              <a:rPr sz="3200" b="1" spc="-5" dirty="0" err="1" smtClean="0">
                <a:solidFill>
                  <a:srgbClr val="001F5F"/>
                </a:solidFill>
                <a:latin typeface="Times New Roman" panose="02020603050405020304" pitchFamily="18" charset="0"/>
                <a:cs typeface="Times New Roman" panose="02020603050405020304" pitchFamily="18" charset="0"/>
              </a:rPr>
              <a:t>p</a:t>
            </a:r>
            <a:r>
              <a:rPr lang="en-US" sz="3200" b="1" spc="-10" dirty="0" err="1" smtClean="0">
                <a:solidFill>
                  <a:srgbClr val="001F5F"/>
                </a:solidFill>
                <a:latin typeface="Times New Roman" panose="02020603050405020304" pitchFamily="18" charset="0"/>
                <a:cs typeface="Times New Roman" panose="02020603050405020304" pitchFamily="18" charset="0"/>
              </a:rPr>
              <a:t>ë</a:t>
            </a:r>
            <a:r>
              <a:rPr sz="3200" b="1" dirty="0" err="1" smtClean="0">
                <a:solidFill>
                  <a:srgbClr val="001F5F"/>
                </a:solidFill>
                <a:latin typeface="Times New Roman" panose="02020603050405020304" pitchFamily="18" charset="0"/>
                <a:cs typeface="Times New Roman" panose="02020603050405020304" pitchFamily="18" charset="0"/>
              </a:rPr>
              <a:t>r</a:t>
            </a:r>
            <a:r>
              <a:rPr sz="3200" b="1" dirty="0" smtClean="0">
                <a:solidFill>
                  <a:srgbClr val="001F5F"/>
                </a:solidFill>
                <a:latin typeface="Times New Roman" panose="02020603050405020304" pitchFamily="18" charset="0"/>
                <a:cs typeface="Times New Roman" panose="02020603050405020304" pitchFamily="18" charset="0"/>
              </a:rPr>
              <a:t> </a:t>
            </a:r>
            <a:r>
              <a:rPr sz="3200" b="1" spc="-15" dirty="0">
                <a:solidFill>
                  <a:srgbClr val="001F5F"/>
                </a:solidFill>
                <a:latin typeface="Times New Roman" panose="02020603050405020304" pitchFamily="18" charset="0"/>
                <a:cs typeface="Times New Roman" panose="02020603050405020304" pitchFamily="18" charset="0"/>
              </a:rPr>
              <a:t>v</a:t>
            </a:r>
            <a:r>
              <a:rPr sz="3200" b="1" spc="-5" dirty="0">
                <a:solidFill>
                  <a:srgbClr val="001F5F"/>
                </a:solidFill>
                <a:latin typeface="Times New Roman" panose="02020603050405020304" pitchFamily="18" charset="0"/>
                <a:cs typeface="Times New Roman" panose="02020603050405020304" pitchFamily="18" charset="0"/>
              </a:rPr>
              <a:t>iti</a:t>
            </a:r>
            <a:r>
              <a:rPr sz="3200" b="1" dirty="0">
                <a:solidFill>
                  <a:srgbClr val="001F5F"/>
                </a:solidFill>
                <a:latin typeface="Times New Roman" panose="02020603050405020304" pitchFamily="18" charset="0"/>
                <a:cs typeface="Times New Roman" panose="02020603050405020304" pitchFamily="18" charset="0"/>
              </a:rPr>
              <a:t>n</a:t>
            </a:r>
            <a:r>
              <a:rPr sz="3200" b="1" spc="-15" dirty="0">
                <a:solidFill>
                  <a:srgbClr val="001F5F"/>
                </a:solidFill>
                <a:latin typeface="Times New Roman" panose="02020603050405020304" pitchFamily="18" charset="0"/>
                <a:cs typeface="Times New Roman" panose="02020603050405020304" pitchFamily="18" charset="0"/>
              </a:rPr>
              <a:t> </a:t>
            </a:r>
            <a:r>
              <a:rPr sz="3200" b="1" dirty="0">
                <a:solidFill>
                  <a:srgbClr val="001F5F"/>
                </a:solidFill>
                <a:latin typeface="Times New Roman" panose="02020603050405020304" pitchFamily="18" charset="0"/>
                <a:cs typeface="Times New Roman" panose="02020603050405020304" pitchFamily="18" charset="0"/>
              </a:rPr>
              <a:t>sh</a:t>
            </a:r>
            <a:r>
              <a:rPr sz="3200" b="1" spc="-75" dirty="0">
                <a:solidFill>
                  <a:srgbClr val="001F5F"/>
                </a:solidFill>
                <a:latin typeface="Times New Roman" panose="02020603050405020304" pitchFamily="18" charset="0"/>
                <a:cs typeface="Times New Roman" panose="02020603050405020304" pitchFamily="18" charset="0"/>
              </a:rPr>
              <a:t>k</a:t>
            </a:r>
            <a:r>
              <a:rPr sz="3200" b="1" dirty="0">
                <a:solidFill>
                  <a:srgbClr val="001F5F"/>
                </a:solidFill>
                <a:latin typeface="Times New Roman" panose="02020603050405020304" pitchFamily="18" charset="0"/>
                <a:cs typeface="Times New Roman" panose="02020603050405020304" pitchFamily="18" charset="0"/>
              </a:rPr>
              <a:t>ol</a:t>
            </a:r>
            <a:r>
              <a:rPr sz="3200" b="1" spc="-15" dirty="0">
                <a:solidFill>
                  <a:srgbClr val="001F5F"/>
                </a:solidFill>
                <a:latin typeface="Times New Roman" panose="02020603050405020304" pitchFamily="18" charset="0"/>
                <a:cs typeface="Times New Roman" panose="02020603050405020304" pitchFamily="18" charset="0"/>
              </a:rPr>
              <a:t>l</a:t>
            </a:r>
            <a:r>
              <a:rPr sz="3200" b="1" dirty="0">
                <a:solidFill>
                  <a:srgbClr val="001F5F"/>
                </a:solidFill>
                <a:latin typeface="Times New Roman" panose="02020603050405020304" pitchFamily="18" charset="0"/>
                <a:cs typeface="Times New Roman" panose="02020603050405020304" pitchFamily="18" charset="0"/>
              </a:rPr>
              <a:t>or 2014</a:t>
            </a:r>
            <a:r>
              <a:rPr sz="3200" b="1" spc="-5" dirty="0">
                <a:solidFill>
                  <a:srgbClr val="001F5F"/>
                </a:solidFill>
                <a:latin typeface="Times New Roman" panose="02020603050405020304" pitchFamily="18" charset="0"/>
                <a:cs typeface="Times New Roman" panose="02020603050405020304" pitchFamily="18" charset="0"/>
              </a:rPr>
              <a:t> </a:t>
            </a:r>
            <a:r>
              <a:rPr sz="3200" b="1" dirty="0">
                <a:solidFill>
                  <a:srgbClr val="001F5F"/>
                </a:solidFill>
                <a:latin typeface="Times New Roman" panose="02020603050405020304" pitchFamily="18" charset="0"/>
                <a:cs typeface="Times New Roman" panose="02020603050405020304" pitchFamily="18" charset="0"/>
              </a:rPr>
              <a:t>–</a:t>
            </a:r>
            <a:r>
              <a:rPr sz="3200" b="1" spc="-5" dirty="0">
                <a:solidFill>
                  <a:srgbClr val="001F5F"/>
                </a:solidFill>
                <a:latin typeface="Times New Roman" panose="02020603050405020304" pitchFamily="18" charset="0"/>
                <a:cs typeface="Times New Roman" panose="02020603050405020304" pitchFamily="18" charset="0"/>
              </a:rPr>
              <a:t> </a:t>
            </a:r>
            <a:r>
              <a:rPr sz="3200" b="1" dirty="0">
                <a:solidFill>
                  <a:srgbClr val="001F5F"/>
                </a:solidFill>
                <a:latin typeface="Times New Roman" panose="02020603050405020304" pitchFamily="18" charset="0"/>
                <a:cs typeface="Times New Roman" panose="02020603050405020304" pitchFamily="18" charset="0"/>
              </a:rPr>
              <a:t>2015</a:t>
            </a:r>
            <a:endParaRPr sz="3200" dirty="0">
              <a:latin typeface="Times New Roman" panose="02020603050405020304" pitchFamily="18" charset="0"/>
              <a:cs typeface="Times New Roman" panose="02020603050405020304" pitchFamily="18" charset="0"/>
            </a:endParaRPr>
          </a:p>
          <a:p>
            <a:pPr algn="ctr">
              <a:lnSpc>
                <a:spcPct val="100000"/>
              </a:lnSpc>
            </a:pPr>
            <a:r>
              <a:rPr sz="3200" b="1" dirty="0">
                <a:solidFill>
                  <a:srgbClr val="001F5F"/>
                </a:solidFill>
                <a:latin typeface="Times New Roman" panose="02020603050405020304" pitchFamily="18" charset="0"/>
                <a:cs typeface="Times New Roman" panose="02020603050405020304" pitchFamily="18" charset="0"/>
              </a:rPr>
              <a:t>Nu</a:t>
            </a:r>
            <a:r>
              <a:rPr sz="3200" b="1" spc="-15" dirty="0">
                <a:solidFill>
                  <a:srgbClr val="001F5F"/>
                </a:solidFill>
                <a:latin typeface="Times New Roman" panose="02020603050405020304" pitchFamily="18" charset="0"/>
                <a:cs typeface="Times New Roman" panose="02020603050405020304" pitchFamily="18" charset="0"/>
              </a:rPr>
              <a:t>m</a:t>
            </a:r>
            <a:r>
              <a:rPr sz="3200" b="1" dirty="0">
                <a:solidFill>
                  <a:srgbClr val="001F5F"/>
                </a:solidFill>
                <a:latin typeface="Times New Roman" panose="02020603050405020304" pitchFamily="18" charset="0"/>
                <a:cs typeface="Times New Roman" panose="02020603050405020304" pitchFamily="18" charset="0"/>
              </a:rPr>
              <a:t>ri</a:t>
            </a:r>
            <a:r>
              <a:rPr sz="3200" b="1" spc="-20" dirty="0">
                <a:solidFill>
                  <a:srgbClr val="001F5F"/>
                </a:solidFill>
                <a:latin typeface="Times New Roman" panose="02020603050405020304" pitchFamily="18" charset="0"/>
                <a:cs typeface="Times New Roman" panose="02020603050405020304" pitchFamily="18" charset="0"/>
              </a:rPr>
              <a:t> </a:t>
            </a:r>
            <a:r>
              <a:rPr sz="3200" b="1" dirty="0" err="1">
                <a:solidFill>
                  <a:srgbClr val="001F5F"/>
                </a:solidFill>
                <a:latin typeface="Times New Roman" panose="02020603050405020304" pitchFamily="18" charset="0"/>
                <a:cs typeface="Times New Roman" panose="02020603050405020304" pitchFamily="18" charset="0"/>
              </a:rPr>
              <a:t>i</a:t>
            </a:r>
            <a:r>
              <a:rPr sz="3200" b="1" dirty="0">
                <a:solidFill>
                  <a:srgbClr val="001F5F"/>
                </a:solidFill>
                <a:latin typeface="Times New Roman" panose="02020603050405020304" pitchFamily="18" charset="0"/>
                <a:cs typeface="Times New Roman" panose="02020603050405020304" pitchFamily="18" charset="0"/>
              </a:rPr>
              <a:t> </a:t>
            </a:r>
            <a:r>
              <a:rPr sz="3200" b="1" spc="-5" dirty="0" err="1" smtClean="0">
                <a:solidFill>
                  <a:srgbClr val="001F5F"/>
                </a:solidFill>
                <a:latin typeface="Times New Roman" panose="02020603050405020304" pitchFamily="18" charset="0"/>
                <a:cs typeface="Times New Roman" panose="02020603050405020304" pitchFamily="18" charset="0"/>
              </a:rPr>
              <a:t>nx</a:t>
            </a:r>
            <a:r>
              <a:rPr lang="en-US" sz="3200" b="1" spc="-5" dirty="0" err="1" smtClean="0">
                <a:solidFill>
                  <a:srgbClr val="001F5F"/>
                </a:solidFill>
                <a:latin typeface="Times New Roman" panose="02020603050405020304" pitchFamily="18" charset="0"/>
                <a:cs typeface="Times New Roman" panose="02020603050405020304" pitchFamily="18" charset="0"/>
              </a:rPr>
              <a:t>ë</a:t>
            </a:r>
            <a:r>
              <a:rPr sz="3200" b="1" spc="-5" dirty="0" err="1" smtClean="0">
                <a:solidFill>
                  <a:srgbClr val="001F5F"/>
                </a:solidFill>
                <a:latin typeface="Times New Roman" panose="02020603050405020304" pitchFamily="18" charset="0"/>
                <a:cs typeface="Times New Roman" panose="02020603050405020304" pitchFamily="18" charset="0"/>
              </a:rPr>
              <a:t>n</a:t>
            </a:r>
            <a:r>
              <a:rPr lang="en-US" sz="3200" b="1" spc="-5" dirty="0" err="1" smtClean="0">
                <a:solidFill>
                  <a:srgbClr val="001F5F"/>
                </a:solidFill>
                <a:latin typeface="Times New Roman" panose="02020603050405020304" pitchFamily="18" charset="0"/>
                <a:cs typeface="Times New Roman" panose="02020603050405020304" pitchFamily="18" charset="0"/>
              </a:rPr>
              <a:t>ë</a:t>
            </a:r>
            <a:r>
              <a:rPr sz="3200" b="1" spc="-5" dirty="0" err="1" smtClean="0">
                <a:solidFill>
                  <a:srgbClr val="001F5F"/>
                </a:solidFill>
                <a:latin typeface="Times New Roman" panose="02020603050405020304" pitchFamily="18" charset="0"/>
                <a:cs typeface="Times New Roman" panose="02020603050405020304" pitchFamily="18" charset="0"/>
              </a:rPr>
              <a:t>s</a:t>
            </a:r>
            <a:r>
              <a:rPr sz="3200" b="1" spc="-70" dirty="0" err="1" smtClean="0">
                <a:solidFill>
                  <a:srgbClr val="001F5F"/>
                </a:solidFill>
                <a:latin typeface="Times New Roman" panose="02020603050405020304" pitchFamily="18" charset="0"/>
                <a:cs typeface="Times New Roman" panose="02020603050405020304" pitchFamily="18" charset="0"/>
              </a:rPr>
              <a:t>v</a:t>
            </a:r>
            <a:r>
              <a:rPr sz="3200" b="1" dirty="0" err="1" smtClean="0">
                <a:solidFill>
                  <a:srgbClr val="001F5F"/>
                </a:solidFill>
                <a:latin typeface="Times New Roman" panose="02020603050405020304" pitchFamily="18" charset="0"/>
                <a:cs typeface="Times New Roman" panose="02020603050405020304" pitchFamily="18" charset="0"/>
              </a:rPr>
              <a:t>e</a:t>
            </a:r>
            <a:r>
              <a:rPr sz="3200" b="1" spc="-15" dirty="0" smtClean="0">
                <a:solidFill>
                  <a:srgbClr val="001F5F"/>
                </a:solidFill>
                <a:latin typeface="Times New Roman" panose="02020603050405020304" pitchFamily="18" charset="0"/>
                <a:cs typeface="Times New Roman" panose="02020603050405020304" pitchFamily="18" charset="0"/>
              </a:rPr>
              <a:t> </a:t>
            </a:r>
            <a:r>
              <a:rPr sz="3200" b="1" spc="-5" dirty="0" err="1" smtClean="0">
                <a:solidFill>
                  <a:srgbClr val="001F5F"/>
                </a:solidFill>
                <a:latin typeface="Times New Roman" panose="02020603050405020304" pitchFamily="18" charset="0"/>
                <a:cs typeface="Times New Roman" panose="02020603050405020304" pitchFamily="18" charset="0"/>
              </a:rPr>
              <a:t>n</a:t>
            </a:r>
            <a:r>
              <a:rPr lang="en-US" sz="3200" b="1" dirty="0" err="1" smtClean="0">
                <a:solidFill>
                  <a:srgbClr val="001F5F"/>
                </a:solidFill>
                <a:latin typeface="Times New Roman" panose="02020603050405020304" pitchFamily="18" charset="0"/>
                <a:cs typeface="Times New Roman" panose="02020603050405020304" pitchFamily="18" charset="0"/>
              </a:rPr>
              <a:t>ë</a:t>
            </a:r>
            <a:r>
              <a:rPr sz="3200" b="1" dirty="0" smtClean="0">
                <a:solidFill>
                  <a:srgbClr val="001F5F"/>
                </a:solidFill>
                <a:latin typeface="Times New Roman" panose="02020603050405020304" pitchFamily="18" charset="0"/>
                <a:cs typeface="Times New Roman" panose="02020603050405020304" pitchFamily="18" charset="0"/>
              </a:rPr>
              <a:t> </a:t>
            </a:r>
            <a:r>
              <a:rPr sz="3200" b="1" spc="-5" dirty="0">
                <a:solidFill>
                  <a:srgbClr val="001F5F"/>
                </a:solidFill>
                <a:latin typeface="Times New Roman" panose="02020603050405020304" pitchFamily="18" charset="0"/>
                <a:cs typeface="Times New Roman" panose="02020603050405020304" pitchFamily="18" charset="0"/>
              </a:rPr>
              <a:t>A</a:t>
            </a:r>
            <a:r>
              <a:rPr sz="3200" b="1" spc="50" dirty="0">
                <a:solidFill>
                  <a:srgbClr val="001F5F"/>
                </a:solidFill>
                <a:latin typeface="Times New Roman" panose="02020603050405020304" pitchFamily="18" charset="0"/>
                <a:cs typeface="Times New Roman" panose="02020603050405020304" pitchFamily="18" charset="0"/>
              </a:rPr>
              <a:t>r</a:t>
            </a:r>
            <a:r>
              <a:rPr sz="3200" b="1" dirty="0">
                <a:solidFill>
                  <a:srgbClr val="001F5F"/>
                </a:solidFill>
                <a:latin typeface="Times New Roman" panose="02020603050405020304" pitchFamily="18" charset="0"/>
                <a:cs typeface="Times New Roman" panose="02020603050405020304" pitchFamily="18" charset="0"/>
              </a:rPr>
              <a:t>simin</a:t>
            </a:r>
            <a:r>
              <a:rPr sz="3200" b="1" spc="-20" dirty="0">
                <a:solidFill>
                  <a:srgbClr val="001F5F"/>
                </a:solidFill>
                <a:latin typeface="Times New Roman" panose="02020603050405020304" pitchFamily="18" charset="0"/>
                <a:cs typeface="Times New Roman" panose="02020603050405020304" pitchFamily="18" charset="0"/>
              </a:rPr>
              <a:t> </a:t>
            </a:r>
            <a:r>
              <a:rPr sz="3200" b="1" dirty="0">
                <a:solidFill>
                  <a:srgbClr val="001F5F"/>
                </a:solidFill>
                <a:latin typeface="Times New Roman" panose="02020603050405020304" pitchFamily="18" charset="0"/>
                <a:cs typeface="Times New Roman" panose="02020603050405020304" pitchFamily="18" charset="0"/>
              </a:rPr>
              <a:t>e</a:t>
            </a:r>
            <a:r>
              <a:rPr sz="3200" b="1" spc="-15" dirty="0">
                <a:solidFill>
                  <a:srgbClr val="001F5F"/>
                </a:solidFill>
                <a:latin typeface="Times New Roman" panose="02020603050405020304" pitchFamily="18" charset="0"/>
                <a:cs typeface="Times New Roman" panose="02020603050405020304" pitchFamily="18" charset="0"/>
              </a:rPr>
              <a:t> </a:t>
            </a:r>
            <a:r>
              <a:rPr sz="3200" b="1" dirty="0" err="1" smtClean="0">
                <a:solidFill>
                  <a:srgbClr val="001F5F"/>
                </a:solidFill>
                <a:latin typeface="Times New Roman" panose="02020603050405020304" pitchFamily="18" charset="0"/>
                <a:cs typeface="Times New Roman" panose="02020603050405020304" pitchFamily="18" charset="0"/>
              </a:rPr>
              <a:t>Mes</a:t>
            </a:r>
            <a:r>
              <a:rPr lang="en-US" sz="3200" b="1" dirty="0" err="1" smtClean="0">
                <a:solidFill>
                  <a:srgbClr val="001F5F"/>
                </a:solidFill>
                <a:latin typeface="Times New Roman" panose="02020603050405020304" pitchFamily="18" charset="0"/>
                <a:cs typeface="Times New Roman" panose="02020603050405020304" pitchFamily="18" charset="0"/>
              </a:rPr>
              <a:t>ë</a:t>
            </a:r>
            <a:r>
              <a:rPr sz="3200" b="1" dirty="0" err="1" smtClean="0">
                <a:solidFill>
                  <a:srgbClr val="001F5F"/>
                </a:solidFill>
                <a:latin typeface="Times New Roman" panose="02020603050405020304" pitchFamily="18" charset="0"/>
                <a:cs typeface="Times New Roman" panose="02020603050405020304" pitchFamily="18" charset="0"/>
              </a:rPr>
              <a:t>m</a:t>
            </a:r>
            <a:endParaRPr sz="3200" dirty="0">
              <a:latin typeface="Times New Roman" panose="02020603050405020304" pitchFamily="18" charset="0"/>
              <a:cs typeface="Times New Roman" panose="02020603050405020304" pitchFamily="18" charset="0"/>
            </a:endParaRPr>
          </a:p>
        </p:txBody>
      </p:sp>
      <p:sp>
        <p:nvSpPr>
          <p:cNvPr id="5" name="object 5"/>
          <p:cNvSpPr/>
          <p:nvPr/>
        </p:nvSpPr>
        <p:spPr>
          <a:xfrm>
            <a:off x="6434011" y="2657405"/>
            <a:ext cx="0" cy="0"/>
          </a:xfrm>
          <a:custGeom>
            <a:avLst/>
            <a:gdLst/>
            <a:ahLst/>
            <a:cxnLst/>
            <a:rect l="l" t="t" r="r" b="b"/>
            <a:pathLst>
              <a:path>
                <a:moveTo>
                  <a:pt x="0" y="0"/>
                </a:moveTo>
                <a:lnTo>
                  <a:pt x="0" y="0"/>
                </a:lnTo>
              </a:path>
            </a:pathLst>
          </a:custGeom>
          <a:ln w="11303">
            <a:solidFill>
              <a:srgbClr val="D0D6E4"/>
            </a:solidFill>
          </a:ln>
        </p:spPr>
        <p:txBody>
          <a:bodyPr wrap="square" lIns="0" tIns="0" rIns="0" bIns="0" rtlCol="0"/>
          <a:lstStyle/>
          <a:p>
            <a:endParaRPr/>
          </a:p>
        </p:txBody>
      </p:sp>
      <p:sp>
        <p:nvSpPr>
          <p:cNvPr id="6" name="object 6"/>
          <p:cNvSpPr/>
          <p:nvPr/>
        </p:nvSpPr>
        <p:spPr>
          <a:xfrm>
            <a:off x="9262542" y="2657405"/>
            <a:ext cx="0" cy="0"/>
          </a:xfrm>
          <a:custGeom>
            <a:avLst/>
            <a:gdLst/>
            <a:ahLst/>
            <a:cxnLst/>
            <a:rect l="l" t="t" r="r" b="b"/>
            <a:pathLst>
              <a:path>
                <a:moveTo>
                  <a:pt x="0" y="0"/>
                </a:moveTo>
                <a:lnTo>
                  <a:pt x="0" y="0"/>
                </a:lnTo>
              </a:path>
            </a:pathLst>
          </a:custGeom>
          <a:ln w="11303">
            <a:solidFill>
              <a:srgbClr val="D0D6E4"/>
            </a:solidFill>
          </a:ln>
        </p:spPr>
        <p:txBody>
          <a:bodyPr wrap="square" lIns="0" tIns="0" rIns="0" bIns="0" rtlCol="0"/>
          <a:lstStyle/>
          <a:p>
            <a:endParaRPr/>
          </a:p>
        </p:txBody>
      </p:sp>
      <p:sp>
        <p:nvSpPr>
          <p:cNvPr id="7" name="object 7"/>
          <p:cNvSpPr/>
          <p:nvPr/>
        </p:nvSpPr>
        <p:spPr>
          <a:xfrm>
            <a:off x="10167755" y="2657405"/>
            <a:ext cx="0" cy="0"/>
          </a:xfrm>
          <a:custGeom>
            <a:avLst/>
            <a:gdLst/>
            <a:ahLst/>
            <a:cxnLst/>
            <a:rect l="l" t="t" r="r" b="b"/>
            <a:pathLst>
              <a:path>
                <a:moveTo>
                  <a:pt x="0" y="0"/>
                </a:moveTo>
                <a:lnTo>
                  <a:pt x="0" y="0"/>
                </a:lnTo>
              </a:path>
            </a:pathLst>
          </a:custGeom>
          <a:ln w="11303">
            <a:solidFill>
              <a:srgbClr val="D0D6E4"/>
            </a:solidFill>
          </a:ln>
        </p:spPr>
        <p:txBody>
          <a:bodyPr wrap="square" lIns="0" tIns="0" rIns="0" bIns="0" rtlCol="0"/>
          <a:lstStyle/>
          <a:p>
            <a:endParaRPr/>
          </a:p>
        </p:txBody>
      </p:sp>
      <p:sp>
        <p:nvSpPr>
          <p:cNvPr id="8" name="object 8"/>
          <p:cNvSpPr/>
          <p:nvPr/>
        </p:nvSpPr>
        <p:spPr>
          <a:xfrm>
            <a:off x="11072967" y="2657405"/>
            <a:ext cx="0" cy="0"/>
          </a:xfrm>
          <a:custGeom>
            <a:avLst/>
            <a:gdLst/>
            <a:ahLst/>
            <a:cxnLst/>
            <a:rect l="l" t="t" r="r" b="b"/>
            <a:pathLst>
              <a:path>
                <a:moveTo>
                  <a:pt x="0" y="0"/>
                </a:moveTo>
                <a:lnTo>
                  <a:pt x="0" y="0"/>
                </a:lnTo>
              </a:path>
            </a:pathLst>
          </a:custGeom>
          <a:ln w="11303">
            <a:solidFill>
              <a:srgbClr val="D0D6E4"/>
            </a:solidFill>
          </a:ln>
        </p:spPr>
        <p:txBody>
          <a:bodyPr wrap="square" lIns="0" tIns="0" rIns="0" bIns="0" rtlCol="0"/>
          <a:lstStyle/>
          <a:p>
            <a:endParaRPr/>
          </a:p>
        </p:txBody>
      </p:sp>
      <p:sp>
        <p:nvSpPr>
          <p:cNvPr id="12" name="object 12"/>
          <p:cNvSpPr/>
          <p:nvPr/>
        </p:nvSpPr>
        <p:spPr>
          <a:xfrm>
            <a:off x="10941823" y="4046584"/>
            <a:ext cx="0" cy="0"/>
          </a:xfrm>
          <a:custGeom>
            <a:avLst/>
            <a:gdLst/>
            <a:ahLst/>
            <a:cxnLst/>
            <a:rect l="l" t="t" r="r" b="b"/>
            <a:pathLst>
              <a:path>
                <a:moveTo>
                  <a:pt x="0" y="0"/>
                </a:moveTo>
                <a:lnTo>
                  <a:pt x="0" y="0"/>
                </a:lnTo>
              </a:path>
            </a:pathLst>
          </a:custGeom>
          <a:ln w="12222">
            <a:solidFill>
              <a:srgbClr val="D0D6E4"/>
            </a:solidFill>
          </a:ln>
        </p:spPr>
        <p:txBody>
          <a:bodyPr wrap="square" lIns="0" tIns="0" rIns="0" bIns="0" rtlCol="0"/>
          <a:lstStyle/>
          <a:p>
            <a:endParaRPr/>
          </a:p>
        </p:txBody>
      </p:sp>
      <p:graphicFrame>
        <p:nvGraphicFramePr>
          <p:cNvPr id="9" name="object 9"/>
          <p:cNvGraphicFramePr>
            <a:graphicFrameLocks noGrp="1"/>
          </p:cNvGraphicFramePr>
          <p:nvPr>
            <p:extLst>
              <p:ext uri="{D42A27DB-BD31-4B8C-83A1-F6EECF244321}">
                <p14:modId xmlns:p14="http://schemas.microsoft.com/office/powerpoint/2010/main" val="1582433279"/>
              </p:ext>
            </p:extLst>
          </p:nvPr>
        </p:nvGraphicFramePr>
        <p:xfrm>
          <a:off x="6434011" y="2819400"/>
          <a:ext cx="4631810" cy="1143000"/>
        </p:xfrm>
        <a:graphic>
          <a:graphicData uri="http://schemas.openxmlformats.org/drawingml/2006/table">
            <a:tbl>
              <a:tblPr firstRow="1" bandRow="1">
                <a:tableStyleId>{2D5ABB26-0587-4C30-8999-92F81FD0307C}</a:tableStyleId>
              </a:tblPr>
              <a:tblGrid>
                <a:gridCol w="2828436"/>
                <a:gridCol w="905212"/>
                <a:gridCol w="898162"/>
              </a:tblGrid>
              <a:tr h="426720">
                <a:tc>
                  <a:txBody>
                    <a:bodyPr/>
                    <a:lstStyle/>
                    <a:p>
                      <a:pPr marL="27305">
                        <a:lnSpc>
                          <a:spcPct val="100000"/>
                        </a:lnSpc>
                      </a:pPr>
                      <a:r>
                        <a:rPr sz="1800" spc="15"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n</a:t>
                      </a:r>
                      <a:r>
                        <a:rPr sz="1800" spc="10" dirty="0">
                          <a:latin typeface="Times New Roman" panose="02020603050405020304" pitchFamily="18" charset="0"/>
                          <a:cs typeface="Times New Roman" panose="02020603050405020304" pitchFamily="18" charset="0"/>
                        </a:rPr>
                        <a:t>s</a:t>
                      </a:r>
                      <a:r>
                        <a:rPr sz="1800" spc="-10" dirty="0">
                          <a:latin typeface="Times New Roman" panose="02020603050405020304" pitchFamily="18" charset="0"/>
                          <a:cs typeface="Times New Roman" panose="02020603050405020304" pitchFamily="18" charset="0"/>
                        </a:rPr>
                        <a:t>t</a:t>
                      </a:r>
                      <a:r>
                        <a:rPr sz="1800" spc="55"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t</a:t>
                      </a:r>
                      <a:r>
                        <a:rPr sz="1800" spc="5" dirty="0">
                          <a:latin typeface="Times New Roman" panose="02020603050405020304" pitchFamily="18" charset="0"/>
                          <a:cs typeface="Times New Roman" panose="02020603050405020304" pitchFamily="18" charset="0"/>
                        </a:rPr>
                        <a:t>u</a:t>
                      </a:r>
                      <a:r>
                        <a:rPr sz="1800" spc="-40" dirty="0">
                          <a:latin typeface="Times New Roman" panose="02020603050405020304" pitchFamily="18" charset="0"/>
                          <a:cs typeface="Times New Roman" panose="02020603050405020304" pitchFamily="18" charset="0"/>
                        </a:rPr>
                        <a:t>c</a:t>
                      </a:r>
                      <a:r>
                        <a:rPr sz="1800" spc="55" dirty="0">
                          <a:latin typeface="Times New Roman" panose="02020603050405020304" pitchFamily="18" charset="0"/>
                          <a:cs typeface="Times New Roman" panose="02020603050405020304" pitchFamily="18" charset="0"/>
                        </a:rPr>
                        <a:t>i</a:t>
                      </a:r>
                      <a:r>
                        <a:rPr sz="1800" dirty="0">
                          <a:latin typeface="Times New Roman" panose="02020603050405020304" pitchFamily="18" charset="0"/>
                          <a:cs typeface="Times New Roman" panose="02020603050405020304" pitchFamily="18" charset="0"/>
                        </a:rPr>
                        <a:t>o</a:t>
                      </a:r>
                      <a:r>
                        <a:rPr sz="1800" spc="5" dirty="0">
                          <a:latin typeface="Times New Roman" panose="02020603050405020304" pitchFamily="18" charset="0"/>
                          <a:cs typeface="Times New Roman" panose="02020603050405020304" pitchFamily="18" charset="0"/>
                        </a:rPr>
                        <a:t>n</a:t>
                      </a:r>
                      <a:r>
                        <a:rPr sz="1800" spc="50" dirty="0">
                          <a:latin typeface="Times New Roman" panose="02020603050405020304" pitchFamily="18" charset="0"/>
                          <a:cs typeface="Times New Roman" panose="02020603050405020304" pitchFamily="18" charset="0"/>
                        </a:rPr>
                        <a:t>e</a:t>
                      </a:r>
                      <a:r>
                        <a:rPr sz="1800" dirty="0">
                          <a:latin typeface="Times New Roman" panose="02020603050405020304" pitchFamily="18" charset="0"/>
                          <a:cs typeface="Times New Roman" panose="02020603050405020304" pitchFamily="18" charset="0"/>
                        </a:rPr>
                        <a:t>t</a:t>
                      </a:r>
                      <a:r>
                        <a:rPr sz="1800" spc="15"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a</a:t>
                      </a:r>
                      <a:r>
                        <a:rPr sz="1800" spc="-35" dirty="0">
                          <a:latin typeface="Times New Roman" panose="02020603050405020304" pitchFamily="18" charset="0"/>
                          <a:cs typeface="Times New Roman" panose="02020603050405020304" pitchFamily="18" charset="0"/>
                        </a:rPr>
                        <a:t>r</a:t>
                      </a:r>
                      <a:r>
                        <a:rPr sz="1800" spc="10" dirty="0">
                          <a:latin typeface="Times New Roman" panose="02020603050405020304" pitchFamily="18" charset="0"/>
                          <a:cs typeface="Times New Roman" panose="02020603050405020304" pitchFamily="18" charset="0"/>
                        </a:rPr>
                        <a:t>s</a:t>
                      </a:r>
                      <a:r>
                        <a:rPr sz="1800" spc="55"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m</a:t>
                      </a:r>
                      <a:r>
                        <a:rPr sz="1800" dirty="0">
                          <a:latin typeface="Times New Roman" panose="02020603050405020304" pitchFamily="18" charset="0"/>
                          <a:cs typeface="Times New Roman" panose="02020603050405020304" pitchFamily="18" charset="0"/>
                        </a:rPr>
                        <a:t>o</a:t>
                      </a:r>
                      <a:r>
                        <a:rPr sz="1800" spc="-35" dirty="0">
                          <a:latin typeface="Times New Roman" panose="02020603050405020304" pitchFamily="18" charset="0"/>
                          <a:cs typeface="Times New Roman" panose="02020603050405020304" pitchFamily="18" charset="0"/>
                        </a:rPr>
                        <a:t>r</a:t>
                      </a:r>
                      <a:r>
                        <a:rPr sz="1800" dirty="0">
                          <a:latin typeface="Times New Roman" panose="02020603050405020304" pitchFamily="18" charset="0"/>
                          <a:cs typeface="Times New Roman" panose="02020603050405020304" pitchFamily="18" charset="0"/>
                        </a:rPr>
                        <a:t>e</a:t>
                      </a:r>
                      <a:r>
                        <a:rPr sz="1800" spc="80"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pub</a:t>
                      </a:r>
                      <a:r>
                        <a:rPr sz="1800" spc="55" dirty="0">
                          <a:latin typeface="Times New Roman" panose="02020603050405020304" pitchFamily="18" charset="0"/>
                          <a:cs typeface="Times New Roman" panose="02020603050405020304" pitchFamily="18" charset="0"/>
                        </a:rPr>
                        <a:t>li</a:t>
                      </a:r>
                      <a:r>
                        <a:rPr sz="1800" spc="15" dirty="0">
                          <a:latin typeface="Times New Roman" panose="02020603050405020304" pitchFamily="18" charset="0"/>
                          <a:cs typeface="Times New Roman" panose="02020603050405020304" pitchFamily="18" charset="0"/>
                        </a:rPr>
                        <a:t>k</a:t>
                      </a:r>
                      <a:r>
                        <a:rPr sz="1800" dirty="0">
                          <a:latin typeface="Times New Roman" panose="02020603050405020304" pitchFamily="18" charset="0"/>
                          <a:cs typeface="Times New Roman" panose="02020603050405020304" pitchFamily="18" charset="0"/>
                        </a:rPr>
                        <a:t>e</a:t>
                      </a:r>
                    </a:p>
                  </a:txBody>
                  <a:tcPr marL="0" marR="0" marT="0" marB="0">
                    <a:lnL w="15369">
                      <a:solidFill>
                        <a:srgbClr val="000000"/>
                      </a:solidFill>
                      <a:prstDash val="solid"/>
                    </a:lnL>
                    <a:lnR w="15369">
                      <a:solidFill>
                        <a:srgbClr val="000000"/>
                      </a:solidFill>
                      <a:prstDash val="solid"/>
                    </a:lnR>
                    <a:lnT w="12578">
                      <a:solidFill>
                        <a:srgbClr val="000000"/>
                      </a:solidFill>
                      <a:prstDash val="solid"/>
                    </a:lnT>
                    <a:lnB w="12573">
                      <a:solidFill>
                        <a:srgbClr val="000000"/>
                      </a:solidFill>
                      <a:prstDash val="solid"/>
                    </a:lnB>
                    <a:solidFill>
                      <a:schemeClr val="bg2">
                        <a:lumMod val="90000"/>
                      </a:schemeClr>
                    </a:solidFill>
                  </a:tcPr>
                </a:tc>
                <a:tc>
                  <a:txBody>
                    <a:bodyPr/>
                    <a:lstStyle/>
                    <a:p>
                      <a:pPr marR="5080" algn="ctr">
                        <a:lnSpc>
                          <a:spcPct val="100000"/>
                        </a:lnSpc>
                      </a:pPr>
                      <a:r>
                        <a:rPr sz="1800" spc="-60" dirty="0">
                          <a:latin typeface="Times New Roman" panose="02020603050405020304" pitchFamily="18" charset="0"/>
                          <a:cs typeface="Times New Roman" panose="02020603050405020304" pitchFamily="18" charset="0"/>
                        </a:rPr>
                        <a:t>Gj</a:t>
                      </a:r>
                      <a:endParaRPr sz="1800" dirty="0">
                        <a:latin typeface="Times New Roman" panose="02020603050405020304" pitchFamily="18" charset="0"/>
                        <a:cs typeface="Times New Roman" panose="02020603050405020304" pitchFamily="18" charset="0"/>
                      </a:endParaRPr>
                    </a:p>
                  </a:txBody>
                  <a:tcPr marL="0" marR="0" marT="0" marB="0">
                    <a:lnL w="15369">
                      <a:solidFill>
                        <a:srgbClr val="000000"/>
                      </a:solidFill>
                      <a:prstDash val="solid"/>
                    </a:lnL>
                    <a:lnR w="15369">
                      <a:solidFill>
                        <a:srgbClr val="000000"/>
                      </a:solidFill>
                      <a:prstDash val="solid"/>
                    </a:lnR>
                    <a:lnT w="12578">
                      <a:solidFill>
                        <a:srgbClr val="000000"/>
                      </a:solidFill>
                      <a:prstDash val="solid"/>
                    </a:lnT>
                    <a:lnB w="12573" cap="flat" cmpd="sng" algn="ctr">
                      <a:solidFill>
                        <a:srgbClr val="000000"/>
                      </a:solidFill>
                      <a:prstDash val="solid"/>
                      <a:round/>
                      <a:headEnd type="none" w="med" len="med"/>
                      <a:tailEnd type="none" w="med" len="med"/>
                    </a:lnB>
                    <a:solidFill>
                      <a:schemeClr val="bg2">
                        <a:lumMod val="90000"/>
                      </a:schemeClr>
                    </a:solidFill>
                  </a:tcPr>
                </a:tc>
                <a:tc>
                  <a:txBody>
                    <a:bodyPr/>
                    <a:lstStyle/>
                    <a:p>
                      <a:pPr marL="13335" algn="ctr">
                        <a:lnSpc>
                          <a:spcPct val="100000"/>
                        </a:lnSpc>
                      </a:pPr>
                      <a:r>
                        <a:rPr sz="1800" dirty="0">
                          <a:latin typeface="Times New Roman" panose="02020603050405020304" pitchFamily="18" charset="0"/>
                          <a:cs typeface="Times New Roman" panose="02020603050405020304" pitchFamily="18" charset="0"/>
                        </a:rPr>
                        <a:t>F</a:t>
                      </a:r>
                    </a:p>
                  </a:txBody>
                  <a:tcPr marL="0" marR="0" marT="0" marB="0">
                    <a:lnL w="15369">
                      <a:solidFill>
                        <a:srgbClr val="000000"/>
                      </a:solidFill>
                      <a:prstDash val="solid"/>
                    </a:lnL>
                    <a:lnR w="29469">
                      <a:solidFill>
                        <a:srgbClr val="000000"/>
                      </a:solidFill>
                      <a:prstDash val="solid"/>
                    </a:lnR>
                    <a:lnT w="12578">
                      <a:solidFill>
                        <a:srgbClr val="000000"/>
                      </a:solidFill>
                      <a:prstDash val="solid"/>
                    </a:lnT>
                    <a:lnB w="12573" cap="flat" cmpd="sng" algn="ctr">
                      <a:solidFill>
                        <a:srgbClr val="000000"/>
                      </a:solidFill>
                      <a:prstDash val="solid"/>
                      <a:round/>
                      <a:headEnd type="none" w="med" len="med"/>
                      <a:tailEnd type="none" w="med" len="med"/>
                    </a:lnB>
                    <a:solidFill>
                      <a:schemeClr val="bg2">
                        <a:lumMod val="90000"/>
                      </a:schemeClr>
                    </a:solidFill>
                  </a:tcPr>
                </a:tc>
              </a:tr>
              <a:tr h="335280">
                <a:tc>
                  <a:txBody>
                    <a:bodyPr/>
                    <a:lstStyle/>
                    <a:p>
                      <a:pPr marL="27305">
                        <a:lnSpc>
                          <a:spcPct val="100000"/>
                        </a:lnSpc>
                      </a:pPr>
                      <a:r>
                        <a:rPr sz="1800" spc="-60" dirty="0">
                          <a:latin typeface="Times New Roman" panose="02020603050405020304" pitchFamily="18" charset="0"/>
                          <a:cs typeface="Times New Roman" panose="02020603050405020304" pitchFamily="18" charset="0"/>
                        </a:rPr>
                        <a:t>G</a:t>
                      </a:r>
                      <a:r>
                        <a:rPr sz="1800" spc="35" dirty="0">
                          <a:latin typeface="Times New Roman" panose="02020603050405020304" pitchFamily="18" charset="0"/>
                          <a:cs typeface="Times New Roman" panose="02020603050405020304" pitchFamily="18" charset="0"/>
                        </a:rPr>
                        <a:t>j</a:t>
                      </a:r>
                      <a:r>
                        <a:rPr sz="1800" spc="55"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m</a:t>
                      </a:r>
                      <a:r>
                        <a:rPr sz="1800" spc="5" dirty="0">
                          <a:latin typeface="Times New Roman" panose="02020603050405020304" pitchFamily="18" charset="0"/>
                          <a:cs typeface="Times New Roman" panose="02020603050405020304" pitchFamily="18" charset="0"/>
                        </a:rPr>
                        <a:t>n</a:t>
                      </a:r>
                      <a:r>
                        <a:rPr sz="1800" spc="-25" dirty="0">
                          <a:latin typeface="Times New Roman" panose="02020603050405020304" pitchFamily="18" charset="0"/>
                          <a:cs typeface="Times New Roman" panose="02020603050405020304" pitchFamily="18" charset="0"/>
                        </a:rPr>
                        <a:t>a</a:t>
                      </a:r>
                      <a:r>
                        <a:rPr sz="1800" dirty="0">
                          <a:latin typeface="Times New Roman" panose="02020603050405020304" pitchFamily="18" charset="0"/>
                          <a:cs typeface="Times New Roman" panose="02020603050405020304" pitchFamily="18" charset="0"/>
                        </a:rPr>
                        <a:t>z</a:t>
                      </a:r>
                    </a:p>
                  </a:txBody>
                  <a:tcPr marL="0" marR="0" marT="0" marB="0">
                    <a:lnL w="15369">
                      <a:solidFill>
                        <a:srgbClr val="000000"/>
                      </a:solidFill>
                      <a:prstDash val="solid"/>
                    </a:lnL>
                    <a:lnR w="15369" cap="flat" cmpd="sng" algn="ctr">
                      <a:solidFill>
                        <a:srgbClr val="000000"/>
                      </a:solidFill>
                      <a:prstDash val="solid"/>
                      <a:round/>
                      <a:headEnd type="none" w="med" len="med"/>
                      <a:tailEnd type="none" w="med" len="med"/>
                    </a:lnR>
                    <a:lnT w="12573">
                      <a:solidFill>
                        <a:srgbClr val="000000"/>
                      </a:solidFill>
                      <a:prstDash val="solid"/>
                    </a:lnT>
                    <a:lnB w="12573">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3803</a:t>
                      </a:r>
                    </a:p>
                  </a:txBody>
                  <a:tcPr marL="9525" marR="9525" marT="9525" marB="0" anchor="ctr">
                    <a:lnL w="15369">
                      <a:solidFill>
                        <a:srgbClr val="000000"/>
                      </a:solidFill>
                      <a:prstDash val="solid"/>
                    </a:lnL>
                    <a:lnR w="15369">
                      <a:solidFill>
                        <a:srgbClr val="000000"/>
                      </a:solidFill>
                      <a:prstDash val="solid"/>
                    </a:lnR>
                    <a:lnT w="12573">
                      <a:solidFill>
                        <a:srgbClr val="000000"/>
                      </a:solidFill>
                      <a:prstDash val="solid"/>
                    </a:lnT>
                    <a:lnB w="12573">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2005</a:t>
                      </a:r>
                    </a:p>
                  </a:txBody>
                  <a:tcPr marL="9525" marR="9525" marT="9525" marB="0" anchor="ctr">
                    <a:lnL w="15369">
                      <a:solidFill>
                        <a:srgbClr val="000000"/>
                      </a:solidFill>
                      <a:prstDash val="solid"/>
                    </a:lnL>
                    <a:lnR w="29469">
                      <a:solidFill>
                        <a:srgbClr val="000000"/>
                      </a:solidFill>
                      <a:prstDash val="solid"/>
                    </a:lnR>
                    <a:lnT w="12573">
                      <a:solidFill>
                        <a:srgbClr val="000000"/>
                      </a:solidFill>
                      <a:prstDash val="solid"/>
                    </a:lnT>
                    <a:lnB w="12573">
                      <a:solidFill>
                        <a:srgbClr val="000000"/>
                      </a:solidFill>
                      <a:prstDash val="solid"/>
                    </a:lnB>
                    <a:solidFill>
                      <a:schemeClr val="tx2">
                        <a:lumMod val="20000"/>
                        <a:lumOff val="80000"/>
                      </a:schemeClr>
                    </a:solidFill>
                  </a:tcPr>
                </a:tc>
              </a:tr>
              <a:tr h="381000">
                <a:tc>
                  <a:txBody>
                    <a:bodyPr/>
                    <a:lstStyle/>
                    <a:p>
                      <a:pPr marL="27305">
                        <a:lnSpc>
                          <a:spcPct val="100000"/>
                        </a:lnSpc>
                      </a:pPr>
                      <a:r>
                        <a:rPr sz="1800" spc="20" dirty="0" smtClean="0">
                          <a:latin typeface="Times New Roman" panose="02020603050405020304" pitchFamily="18" charset="0"/>
                          <a:cs typeface="Times New Roman" panose="02020603050405020304" pitchFamily="18" charset="0"/>
                        </a:rPr>
                        <a:t>P</a:t>
                      </a:r>
                      <a:r>
                        <a:rPr sz="1800" spc="-25" dirty="0" smtClean="0">
                          <a:latin typeface="Times New Roman" panose="02020603050405020304" pitchFamily="18" charset="0"/>
                          <a:cs typeface="Times New Roman" panose="02020603050405020304" pitchFamily="18" charset="0"/>
                        </a:rPr>
                        <a:t>a</a:t>
                      </a:r>
                      <a:r>
                        <a:rPr sz="1800" spc="-35" dirty="0" smtClean="0">
                          <a:latin typeface="Times New Roman" panose="02020603050405020304" pitchFamily="18" charset="0"/>
                          <a:cs typeface="Times New Roman" panose="02020603050405020304" pitchFamily="18" charset="0"/>
                        </a:rPr>
                        <a:t>r</a:t>
                      </a:r>
                      <a:r>
                        <a:rPr sz="1800" dirty="0" smtClean="0">
                          <a:latin typeface="Times New Roman" panose="02020603050405020304" pitchFamily="18" charset="0"/>
                          <a:cs typeface="Times New Roman" panose="02020603050405020304" pitchFamily="18" charset="0"/>
                        </a:rPr>
                        <a:t>t</a:t>
                      </a:r>
                      <a:r>
                        <a:rPr sz="1800" spc="15"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sz="1800" spc="65" dirty="0" smtClean="0">
                          <a:latin typeface="Times New Roman" panose="02020603050405020304" pitchFamily="18" charset="0"/>
                          <a:cs typeface="Times New Roman" panose="02020603050405020304" pitchFamily="18" charset="0"/>
                        </a:rPr>
                        <a:t> </a:t>
                      </a:r>
                      <a:r>
                        <a:rPr sz="1800" spc="-40" dirty="0" smtClean="0">
                          <a:latin typeface="Times New Roman" panose="02020603050405020304" pitchFamily="18" charset="0"/>
                          <a:cs typeface="Times New Roman" panose="02020603050405020304" pitchFamily="18" charset="0"/>
                        </a:rPr>
                        <a:t>T</a:t>
                      </a:r>
                      <a:r>
                        <a:rPr sz="1800" spc="55" dirty="0" smtClean="0">
                          <a:latin typeface="Times New Roman" panose="02020603050405020304" pitchFamily="18" charset="0"/>
                          <a:cs typeface="Times New Roman" panose="02020603050405020304" pitchFamily="18" charset="0"/>
                        </a:rPr>
                        <a:t>i</a:t>
                      </a:r>
                      <a:r>
                        <a:rPr sz="1800" spc="-10" dirty="0" smtClean="0">
                          <a:latin typeface="Times New Roman" panose="02020603050405020304" pitchFamily="18" charset="0"/>
                          <a:cs typeface="Times New Roman" panose="02020603050405020304" pitchFamily="18" charset="0"/>
                        </a:rPr>
                        <a:t>m</a:t>
                      </a:r>
                      <a:r>
                        <a:rPr sz="1800" dirty="0" smtClean="0">
                          <a:latin typeface="Times New Roman" panose="02020603050405020304" pitchFamily="18" charset="0"/>
                          <a:cs typeface="Times New Roman" panose="02020603050405020304" pitchFamily="18" charset="0"/>
                        </a:rPr>
                        <a:t>e</a:t>
                      </a:r>
                      <a:endParaRPr sz="1800" dirty="0">
                        <a:latin typeface="Times New Roman" panose="02020603050405020304" pitchFamily="18" charset="0"/>
                        <a:cs typeface="Times New Roman" panose="02020603050405020304" pitchFamily="18" charset="0"/>
                      </a:endParaRPr>
                    </a:p>
                  </a:txBody>
                  <a:tcPr marL="0" marR="0" marT="0" marB="0">
                    <a:lnL w="15369">
                      <a:solidFill>
                        <a:srgbClr val="000000"/>
                      </a:solidFill>
                      <a:prstDash val="solid"/>
                    </a:lnL>
                    <a:lnR w="15369" cap="flat" cmpd="sng" algn="ctr">
                      <a:solidFill>
                        <a:srgbClr val="000000"/>
                      </a:solidFill>
                      <a:prstDash val="solid"/>
                      <a:round/>
                      <a:headEnd type="none" w="med" len="med"/>
                      <a:tailEnd type="none" w="med" len="med"/>
                    </a:lnR>
                    <a:lnT w="12573" cap="flat" cmpd="sng" algn="ctr">
                      <a:solidFill>
                        <a:srgbClr val="000000"/>
                      </a:solidFill>
                      <a:prstDash val="solid"/>
                      <a:round/>
                      <a:headEnd type="none" w="med" len="med"/>
                      <a:tailEnd type="none" w="med" len="med"/>
                    </a:lnT>
                    <a:lnB w="23877">
                      <a:solidFill>
                        <a:srgbClr val="000000"/>
                      </a:solidFill>
                      <a:prstDash val="solid"/>
                    </a:lnB>
                    <a:solidFill>
                      <a:schemeClr val="accent6">
                        <a:lumMod val="20000"/>
                        <a:lumOff val="80000"/>
                      </a:schemeClr>
                    </a:solidFill>
                  </a:tcPr>
                </a:tc>
                <a:tc>
                  <a:txBody>
                    <a:bodyPr/>
                    <a:lstStyle/>
                    <a:p>
                      <a:pPr algn="ct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347</a:t>
                      </a:r>
                    </a:p>
                  </a:txBody>
                  <a:tcPr marL="9525" marR="9525" marT="9525" marB="0" anchor="ctr">
                    <a:lnL w="15369" cap="flat" cmpd="sng" algn="ctr">
                      <a:solidFill>
                        <a:srgbClr val="000000"/>
                      </a:solidFill>
                      <a:prstDash val="solid"/>
                      <a:round/>
                      <a:headEnd type="none" w="med" len="med"/>
                      <a:tailEnd type="none" w="med" len="med"/>
                    </a:lnL>
                    <a:lnR w="15369" cap="flat" cmpd="sng" algn="ctr">
                      <a:solidFill>
                        <a:srgbClr val="000000"/>
                      </a:solidFill>
                      <a:prstDash val="solid"/>
                      <a:round/>
                      <a:headEnd type="none" w="med" len="med"/>
                      <a:tailEnd type="none" w="med" len="med"/>
                    </a:lnR>
                    <a:lnT w="12573" cap="flat" cmpd="sng" algn="ctr">
                      <a:solidFill>
                        <a:srgbClr val="000000"/>
                      </a:solidFill>
                      <a:prstDash val="solid"/>
                      <a:round/>
                      <a:headEnd type="none" w="med" len="med"/>
                      <a:tailEnd type="none" w="med" len="med"/>
                    </a:lnT>
                    <a:lnB w="23877">
                      <a:solidFill>
                        <a:srgbClr val="000000"/>
                      </a:solidFill>
                      <a:prstDash val="solid"/>
                    </a:lnB>
                    <a:solidFill>
                      <a:schemeClr val="accent6">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ctr">
                    <a:lnL w="15369" cap="flat" cmpd="sng" algn="ctr">
                      <a:solidFill>
                        <a:srgbClr val="000000"/>
                      </a:solidFill>
                      <a:prstDash val="solid"/>
                      <a:round/>
                      <a:headEnd type="none" w="med" len="med"/>
                      <a:tailEnd type="none" w="med" len="med"/>
                    </a:lnL>
                    <a:lnR w="29469">
                      <a:solidFill>
                        <a:srgbClr val="000000"/>
                      </a:solidFill>
                      <a:prstDash val="solid"/>
                    </a:lnR>
                    <a:lnT w="12573" cap="flat" cmpd="sng" algn="ctr">
                      <a:solidFill>
                        <a:srgbClr val="000000"/>
                      </a:solidFill>
                      <a:prstDash val="solid"/>
                      <a:round/>
                      <a:headEnd type="none" w="med" len="med"/>
                      <a:tailEnd type="none" w="med" len="med"/>
                    </a:lnT>
                    <a:lnB w="23877">
                      <a:solidFill>
                        <a:srgbClr val="000000"/>
                      </a:solidFill>
                      <a:prstDash val="solid"/>
                    </a:lnB>
                    <a:solidFill>
                      <a:schemeClr val="accent6">
                        <a:lumMod val="20000"/>
                        <a:lumOff val="80000"/>
                      </a:schemeClr>
                    </a:solidFill>
                  </a:tcPr>
                </a:tc>
              </a:tr>
            </a:tbl>
          </a:graphicData>
        </a:graphic>
      </p:graphicFrame>
      <p:graphicFrame>
        <p:nvGraphicFramePr>
          <p:cNvPr id="13" name="object 13"/>
          <p:cNvGraphicFramePr>
            <a:graphicFrameLocks noGrp="1"/>
          </p:cNvGraphicFramePr>
          <p:nvPr>
            <p:extLst>
              <p:ext uri="{D42A27DB-BD31-4B8C-83A1-F6EECF244321}">
                <p14:modId xmlns:p14="http://schemas.microsoft.com/office/powerpoint/2010/main" val="1229605085"/>
              </p:ext>
            </p:extLst>
          </p:nvPr>
        </p:nvGraphicFramePr>
        <p:xfrm>
          <a:off x="6423126" y="4470628"/>
          <a:ext cx="4672166" cy="1320572"/>
        </p:xfrm>
        <a:graphic>
          <a:graphicData uri="http://schemas.openxmlformats.org/drawingml/2006/table">
            <a:tbl>
              <a:tblPr firstRow="1" bandRow="1">
                <a:tableStyleId>{2D5ABB26-0587-4C30-8999-92F81FD0307C}</a:tableStyleId>
              </a:tblPr>
              <a:tblGrid>
                <a:gridCol w="3145130"/>
                <a:gridCol w="718364"/>
                <a:gridCol w="808672"/>
              </a:tblGrid>
              <a:tr h="417378">
                <a:tc>
                  <a:txBody>
                    <a:bodyPr/>
                    <a:lstStyle/>
                    <a:p>
                      <a:pPr marL="23495">
                        <a:lnSpc>
                          <a:spcPct val="100000"/>
                        </a:lnSpc>
                      </a:pPr>
                      <a:r>
                        <a:rPr sz="1800" spc="15"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n</a:t>
                      </a:r>
                      <a:r>
                        <a:rPr sz="1800" spc="10" dirty="0">
                          <a:latin typeface="Times New Roman" panose="02020603050405020304" pitchFamily="18" charset="0"/>
                          <a:cs typeface="Times New Roman" panose="02020603050405020304" pitchFamily="18" charset="0"/>
                        </a:rPr>
                        <a:t>s</a:t>
                      </a:r>
                      <a:r>
                        <a:rPr sz="1800" spc="-10" dirty="0">
                          <a:latin typeface="Times New Roman" panose="02020603050405020304" pitchFamily="18" charset="0"/>
                          <a:cs typeface="Times New Roman" panose="02020603050405020304" pitchFamily="18" charset="0"/>
                        </a:rPr>
                        <a:t>t</a:t>
                      </a:r>
                      <a:r>
                        <a:rPr sz="1800" spc="45"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t</a:t>
                      </a:r>
                      <a:r>
                        <a:rPr sz="1800" spc="5" dirty="0">
                          <a:latin typeface="Times New Roman" panose="02020603050405020304" pitchFamily="18" charset="0"/>
                          <a:cs typeface="Times New Roman" panose="02020603050405020304" pitchFamily="18" charset="0"/>
                        </a:rPr>
                        <a:t>u</a:t>
                      </a:r>
                      <a:r>
                        <a:rPr sz="1800" spc="-35" dirty="0">
                          <a:latin typeface="Times New Roman" panose="02020603050405020304" pitchFamily="18" charset="0"/>
                          <a:cs typeface="Times New Roman" panose="02020603050405020304" pitchFamily="18" charset="0"/>
                        </a:rPr>
                        <a:t>c</a:t>
                      </a:r>
                      <a:r>
                        <a:rPr sz="1800" spc="45" dirty="0">
                          <a:latin typeface="Times New Roman" panose="02020603050405020304" pitchFamily="18" charset="0"/>
                          <a:cs typeface="Times New Roman" panose="02020603050405020304" pitchFamily="18" charset="0"/>
                        </a:rPr>
                        <a:t>i</a:t>
                      </a:r>
                      <a:r>
                        <a:rPr sz="1800" dirty="0">
                          <a:latin typeface="Times New Roman" panose="02020603050405020304" pitchFamily="18" charset="0"/>
                          <a:cs typeface="Times New Roman" panose="02020603050405020304" pitchFamily="18" charset="0"/>
                        </a:rPr>
                        <a:t>o</a:t>
                      </a:r>
                      <a:r>
                        <a:rPr sz="1800" spc="5" dirty="0">
                          <a:latin typeface="Times New Roman" panose="02020603050405020304" pitchFamily="18" charset="0"/>
                          <a:cs typeface="Times New Roman" panose="02020603050405020304" pitchFamily="18" charset="0"/>
                        </a:rPr>
                        <a:t>n</a:t>
                      </a:r>
                      <a:r>
                        <a:rPr sz="1800" spc="45" dirty="0">
                          <a:latin typeface="Times New Roman" panose="02020603050405020304" pitchFamily="18" charset="0"/>
                          <a:cs typeface="Times New Roman" panose="02020603050405020304" pitchFamily="18" charset="0"/>
                        </a:rPr>
                        <a:t>e</a:t>
                      </a:r>
                      <a:r>
                        <a:rPr sz="1800" dirty="0">
                          <a:latin typeface="Times New Roman" panose="02020603050405020304" pitchFamily="18" charset="0"/>
                          <a:cs typeface="Times New Roman" panose="02020603050405020304" pitchFamily="18" charset="0"/>
                        </a:rPr>
                        <a:t>t</a:t>
                      </a:r>
                      <a:r>
                        <a:rPr sz="1800" spc="-45"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a</a:t>
                      </a:r>
                      <a:r>
                        <a:rPr sz="1800" spc="-30" dirty="0">
                          <a:latin typeface="Times New Roman" panose="02020603050405020304" pitchFamily="18" charset="0"/>
                          <a:cs typeface="Times New Roman" panose="02020603050405020304" pitchFamily="18" charset="0"/>
                        </a:rPr>
                        <a:t>r</a:t>
                      </a:r>
                      <a:r>
                        <a:rPr sz="1800" spc="10" dirty="0">
                          <a:latin typeface="Times New Roman" panose="02020603050405020304" pitchFamily="18" charset="0"/>
                          <a:cs typeface="Times New Roman" panose="02020603050405020304" pitchFamily="18" charset="0"/>
                        </a:rPr>
                        <a:t>s</a:t>
                      </a:r>
                      <a:r>
                        <a:rPr sz="1800" spc="45"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m</a:t>
                      </a:r>
                      <a:r>
                        <a:rPr sz="1800" dirty="0">
                          <a:latin typeface="Times New Roman" panose="02020603050405020304" pitchFamily="18" charset="0"/>
                          <a:cs typeface="Times New Roman" panose="02020603050405020304" pitchFamily="18" charset="0"/>
                        </a:rPr>
                        <a:t>o</a:t>
                      </a:r>
                      <a:r>
                        <a:rPr sz="1800" spc="-30" dirty="0">
                          <a:latin typeface="Times New Roman" panose="02020603050405020304" pitchFamily="18" charset="0"/>
                          <a:cs typeface="Times New Roman" panose="02020603050405020304" pitchFamily="18" charset="0"/>
                        </a:rPr>
                        <a:t>r</a:t>
                      </a:r>
                      <a:r>
                        <a:rPr sz="1800" dirty="0">
                          <a:latin typeface="Times New Roman" panose="02020603050405020304" pitchFamily="18" charset="0"/>
                          <a:cs typeface="Times New Roman" panose="02020603050405020304" pitchFamily="18" charset="0"/>
                        </a:rPr>
                        <a:t>e</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j</a:t>
                      </a:r>
                      <a:r>
                        <a:rPr sz="1800" dirty="0">
                          <a:latin typeface="Times New Roman" panose="02020603050405020304" pitchFamily="18" charset="0"/>
                          <a:cs typeface="Times New Roman" panose="02020603050405020304" pitchFamily="18" charset="0"/>
                        </a:rPr>
                        <a:t>o</a:t>
                      </a:r>
                      <a:r>
                        <a:rPr sz="1800" spc="5" dirty="0">
                          <a:latin typeface="Times New Roman" panose="02020603050405020304" pitchFamily="18" charset="0"/>
                          <a:cs typeface="Times New Roman" panose="02020603050405020304" pitchFamily="18" charset="0"/>
                        </a:rPr>
                        <a:t>pub</a:t>
                      </a:r>
                      <a:r>
                        <a:rPr sz="1800" spc="45" dirty="0">
                          <a:latin typeface="Times New Roman" panose="02020603050405020304" pitchFamily="18" charset="0"/>
                          <a:cs typeface="Times New Roman" panose="02020603050405020304" pitchFamily="18" charset="0"/>
                        </a:rPr>
                        <a:t>li</a:t>
                      </a:r>
                      <a:r>
                        <a:rPr sz="1800" spc="10" dirty="0">
                          <a:latin typeface="Times New Roman" panose="02020603050405020304" pitchFamily="18" charset="0"/>
                          <a:cs typeface="Times New Roman" panose="02020603050405020304" pitchFamily="18" charset="0"/>
                        </a:rPr>
                        <a:t>k</a:t>
                      </a:r>
                      <a:r>
                        <a:rPr sz="1800" dirty="0">
                          <a:latin typeface="Times New Roman" panose="02020603050405020304" pitchFamily="18" charset="0"/>
                          <a:cs typeface="Times New Roman" panose="02020603050405020304" pitchFamily="18" charset="0"/>
                        </a:rPr>
                        <a:t>e</a:t>
                      </a:r>
                    </a:p>
                  </a:txBody>
                  <a:tcPr marL="0" marR="0" marT="0" marB="0">
                    <a:lnL w="13575">
                      <a:solidFill>
                        <a:srgbClr val="000000"/>
                      </a:solidFill>
                      <a:prstDash val="solid"/>
                    </a:lnL>
                    <a:lnR w="13985">
                      <a:solidFill>
                        <a:srgbClr val="000000"/>
                      </a:solidFill>
                      <a:prstDash val="solid"/>
                    </a:lnR>
                    <a:lnT w="13498">
                      <a:solidFill>
                        <a:srgbClr val="000000"/>
                      </a:solidFill>
                      <a:prstDash val="solid"/>
                    </a:lnT>
                    <a:lnB w="13492">
                      <a:solidFill>
                        <a:srgbClr val="000000"/>
                      </a:solidFill>
                      <a:prstDash val="solid"/>
                    </a:lnB>
                    <a:solidFill>
                      <a:schemeClr val="bg2">
                        <a:lumMod val="90000"/>
                      </a:schemeClr>
                    </a:solidFill>
                  </a:tcPr>
                </a:tc>
                <a:tc>
                  <a:txBody>
                    <a:bodyPr/>
                    <a:lstStyle/>
                    <a:p>
                      <a:pPr marR="3175" algn="ctr">
                        <a:lnSpc>
                          <a:spcPct val="100000"/>
                        </a:lnSpc>
                      </a:pPr>
                      <a:r>
                        <a:rPr sz="1800" spc="-50" dirty="0">
                          <a:latin typeface="Times New Roman" panose="02020603050405020304" pitchFamily="18" charset="0"/>
                          <a:cs typeface="Times New Roman" panose="02020603050405020304" pitchFamily="18" charset="0"/>
                        </a:rPr>
                        <a:t>Gj</a:t>
                      </a:r>
                      <a:endParaRPr sz="1800">
                        <a:latin typeface="Times New Roman" panose="02020603050405020304" pitchFamily="18" charset="0"/>
                        <a:cs typeface="Times New Roman" panose="02020603050405020304" pitchFamily="18" charset="0"/>
                      </a:endParaRPr>
                    </a:p>
                  </a:txBody>
                  <a:tcPr marL="0" marR="0" marT="0" marB="0">
                    <a:lnL w="13985">
                      <a:solidFill>
                        <a:srgbClr val="000000"/>
                      </a:solidFill>
                      <a:prstDash val="solid"/>
                    </a:lnL>
                    <a:lnR w="13574">
                      <a:solidFill>
                        <a:srgbClr val="000000"/>
                      </a:solidFill>
                      <a:prstDash val="solid"/>
                    </a:lnR>
                    <a:lnT w="13498">
                      <a:solidFill>
                        <a:srgbClr val="000000"/>
                      </a:solidFill>
                      <a:prstDash val="solid"/>
                    </a:lnT>
                    <a:lnB w="13492" cap="flat" cmpd="sng" algn="ctr">
                      <a:solidFill>
                        <a:srgbClr val="000000"/>
                      </a:solidFill>
                      <a:prstDash val="solid"/>
                      <a:round/>
                      <a:headEnd type="none" w="med" len="med"/>
                      <a:tailEnd type="none" w="med" len="med"/>
                    </a:lnB>
                    <a:solidFill>
                      <a:schemeClr val="bg2">
                        <a:lumMod val="90000"/>
                      </a:schemeClr>
                    </a:solidFill>
                  </a:tcPr>
                </a:tc>
                <a:tc>
                  <a:txBody>
                    <a:bodyPr/>
                    <a:lstStyle/>
                    <a:p>
                      <a:pPr marL="12065" algn="ctr">
                        <a:lnSpc>
                          <a:spcPct val="100000"/>
                        </a:lnSpc>
                      </a:pPr>
                      <a:r>
                        <a:rPr sz="1800" dirty="0">
                          <a:latin typeface="Times New Roman" panose="02020603050405020304" pitchFamily="18" charset="0"/>
                          <a:cs typeface="Times New Roman" panose="02020603050405020304" pitchFamily="18" charset="0"/>
                        </a:rPr>
                        <a:t>F</a:t>
                      </a:r>
                    </a:p>
                  </a:txBody>
                  <a:tcPr marL="0" marR="0" marT="0" marB="0">
                    <a:lnL w="13574">
                      <a:solidFill>
                        <a:srgbClr val="000000"/>
                      </a:solidFill>
                      <a:prstDash val="solid"/>
                    </a:lnL>
                    <a:lnR w="26289">
                      <a:solidFill>
                        <a:srgbClr val="000000"/>
                      </a:solidFill>
                      <a:prstDash val="solid"/>
                    </a:lnR>
                    <a:lnT w="13498">
                      <a:solidFill>
                        <a:srgbClr val="000000"/>
                      </a:solidFill>
                      <a:prstDash val="solid"/>
                    </a:lnT>
                    <a:lnB w="13492" cap="flat" cmpd="sng" algn="ctr">
                      <a:solidFill>
                        <a:srgbClr val="000000"/>
                      </a:solidFill>
                      <a:prstDash val="solid"/>
                      <a:round/>
                      <a:headEnd type="none" w="med" len="med"/>
                      <a:tailEnd type="none" w="med" len="med"/>
                    </a:lnB>
                    <a:solidFill>
                      <a:schemeClr val="bg2">
                        <a:lumMod val="90000"/>
                      </a:schemeClr>
                    </a:solidFill>
                  </a:tcPr>
                </a:tc>
              </a:tr>
              <a:tr h="436653">
                <a:tc>
                  <a:txBody>
                    <a:bodyPr/>
                    <a:lstStyle/>
                    <a:p>
                      <a:pPr marL="23495">
                        <a:lnSpc>
                          <a:spcPct val="100000"/>
                        </a:lnSpc>
                      </a:pPr>
                      <a:r>
                        <a:rPr sz="1800" spc="-50" dirty="0">
                          <a:latin typeface="Times New Roman" panose="02020603050405020304" pitchFamily="18" charset="0"/>
                          <a:cs typeface="Times New Roman" panose="02020603050405020304" pitchFamily="18" charset="0"/>
                        </a:rPr>
                        <a:t>G</a:t>
                      </a:r>
                      <a:r>
                        <a:rPr sz="1800" spc="30" dirty="0">
                          <a:latin typeface="Times New Roman" panose="02020603050405020304" pitchFamily="18" charset="0"/>
                          <a:cs typeface="Times New Roman" panose="02020603050405020304" pitchFamily="18" charset="0"/>
                        </a:rPr>
                        <a:t>j</a:t>
                      </a:r>
                      <a:r>
                        <a:rPr sz="1800" spc="45"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m</a:t>
                      </a:r>
                      <a:r>
                        <a:rPr sz="1800" spc="5" dirty="0">
                          <a:latin typeface="Times New Roman" panose="02020603050405020304" pitchFamily="18" charset="0"/>
                          <a:cs typeface="Times New Roman" panose="02020603050405020304" pitchFamily="18" charset="0"/>
                        </a:rPr>
                        <a:t>n</a:t>
                      </a:r>
                      <a:r>
                        <a:rPr sz="1800" spc="-25" dirty="0">
                          <a:latin typeface="Times New Roman" panose="02020603050405020304" pitchFamily="18" charset="0"/>
                          <a:cs typeface="Times New Roman" panose="02020603050405020304" pitchFamily="18" charset="0"/>
                        </a:rPr>
                        <a:t>a</a:t>
                      </a:r>
                      <a:r>
                        <a:rPr sz="1800" dirty="0">
                          <a:latin typeface="Times New Roman" panose="02020603050405020304" pitchFamily="18" charset="0"/>
                          <a:cs typeface="Times New Roman" panose="02020603050405020304" pitchFamily="18" charset="0"/>
                        </a:rPr>
                        <a:t>z</a:t>
                      </a:r>
                    </a:p>
                  </a:txBody>
                  <a:tcPr marL="0" marR="0" marT="0" marB="0">
                    <a:lnL w="13575">
                      <a:solidFill>
                        <a:srgbClr val="000000"/>
                      </a:solidFill>
                      <a:prstDash val="solid"/>
                    </a:lnL>
                    <a:lnR w="13985" cap="flat" cmpd="sng" algn="ctr">
                      <a:solidFill>
                        <a:srgbClr val="000000"/>
                      </a:solidFill>
                      <a:prstDash val="solid"/>
                      <a:round/>
                      <a:headEnd type="none" w="med" len="med"/>
                      <a:tailEnd type="none" w="med" len="med"/>
                    </a:lnR>
                    <a:lnT w="13492">
                      <a:solidFill>
                        <a:srgbClr val="000000"/>
                      </a:solidFill>
                      <a:prstDash val="solid"/>
                    </a:lnT>
                    <a:lnB w="13492">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252</a:t>
                      </a:r>
                    </a:p>
                  </a:txBody>
                  <a:tcPr marL="9525" marR="9525" marT="9525" marB="0" anchor="ctr">
                    <a:lnL w="13985">
                      <a:solidFill>
                        <a:srgbClr val="000000"/>
                      </a:solidFill>
                      <a:prstDash val="solid"/>
                    </a:lnL>
                    <a:lnR w="13574">
                      <a:solidFill>
                        <a:srgbClr val="000000"/>
                      </a:solidFill>
                      <a:prstDash val="solid"/>
                    </a:lnR>
                    <a:lnT w="13492">
                      <a:solidFill>
                        <a:srgbClr val="000000"/>
                      </a:solidFill>
                      <a:prstDash val="solid"/>
                    </a:lnT>
                    <a:lnB w="13492">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162</a:t>
                      </a:r>
                    </a:p>
                  </a:txBody>
                  <a:tcPr marL="9525" marR="9525" marT="9525" marB="0" anchor="ctr">
                    <a:lnL w="13574">
                      <a:solidFill>
                        <a:srgbClr val="000000"/>
                      </a:solidFill>
                      <a:prstDash val="solid"/>
                    </a:lnL>
                    <a:lnR w="26289">
                      <a:solidFill>
                        <a:srgbClr val="000000"/>
                      </a:solidFill>
                      <a:prstDash val="solid"/>
                    </a:lnR>
                    <a:lnT w="13492">
                      <a:solidFill>
                        <a:srgbClr val="000000"/>
                      </a:solidFill>
                      <a:prstDash val="solid"/>
                    </a:lnT>
                    <a:lnB w="13492">
                      <a:solidFill>
                        <a:srgbClr val="000000"/>
                      </a:solidFill>
                      <a:prstDash val="solid"/>
                    </a:lnB>
                    <a:solidFill>
                      <a:schemeClr val="tx2">
                        <a:lumMod val="20000"/>
                        <a:lumOff val="80000"/>
                      </a:schemeClr>
                    </a:solidFill>
                  </a:tcPr>
                </a:tc>
              </a:tr>
              <a:tr h="466541">
                <a:tc>
                  <a:txBody>
                    <a:bodyPr/>
                    <a:lstStyle/>
                    <a:p>
                      <a:pPr marL="23495"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1800" b="0" i="0" u="none" strike="noStrike" kern="0" cap="none" spc="-2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1800" b="0" i="0" u="none" strike="noStrike" kern="0" cap="none" spc="-3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1800" b="0" i="0" u="none" strike="noStrike" kern="0" cap="none" spc="-4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0" cap="none" spc="-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0" cap="none" spc="-3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1800" b="0" i="0" u="none" strike="noStrike" kern="0" cap="none" spc="45"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1800" b="0" i="0" u="none" strike="noStrike" kern="0" cap="none" spc="-1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en-US"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a:t>
                      </a:r>
                    </a:p>
                  </a:txBody>
                  <a:tcPr marL="0" marR="0" marT="0" marB="0">
                    <a:lnL w="13575">
                      <a:solidFill>
                        <a:srgbClr val="000000"/>
                      </a:solidFill>
                      <a:prstDash val="solid"/>
                    </a:lnL>
                    <a:lnR w="13985">
                      <a:solidFill>
                        <a:srgbClr val="000000"/>
                      </a:solidFill>
                      <a:prstDash val="solid"/>
                    </a:lnR>
                    <a:lnT w="13492">
                      <a:solidFill>
                        <a:srgbClr val="000000"/>
                      </a:solidFill>
                      <a:prstDash val="solid"/>
                    </a:lnT>
                    <a:lnB w="13492">
                      <a:solidFill>
                        <a:srgbClr val="000000"/>
                      </a:solidFill>
                      <a:prstDash val="solid"/>
                    </a:lnB>
                    <a:solidFill>
                      <a:schemeClr val="accent6">
                        <a:lumMod val="20000"/>
                        <a:lumOff val="80000"/>
                      </a:schemeClr>
                    </a:solidFill>
                  </a:tcPr>
                </a:tc>
                <a:tc gridSpan="2">
                  <a:txBody>
                    <a:bodyPr/>
                    <a:lstStyle/>
                    <a:p>
                      <a:endParaRPr sz="1450" dirty="0">
                        <a:latin typeface="Calibri"/>
                        <a:cs typeface="Calibri"/>
                      </a:endParaRPr>
                    </a:p>
                  </a:txBody>
                  <a:tcPr marL="0" marR="0" marT="0" marB="0">
                    <a:lnL w="13985">
                      <a:solidFill>
                        <a:srgbClr val="000000"/>
                      </a:solidFill>
                      <a:prstDash val="solid"/>
                    </a:lnL>
                    <a:lnR w="26289">
                      <a:solidFill>
                        <a:srgbClr val="000000"/>
                      </a:solidFill>
                      <a:prstDash val="solid"/>
                    </a:lnR>
                    <a:lnT w="13492" cap="flat" cmpd="sng" algn="ctr">
                      <a:solidFill>
                        <a:srgbClr val="000000"/>
                      </a:solidFill>
                      <a:prstDash val="solid"/>
                      <a:round/>
                      <a:headEnd type="none" w="med" len="med"/>
                      <a:tailEnd type="none" w="med" len="med"/>
                    </a:lnT>
                    <a:lnB w="25715">
                      <a:solidFill>
                        <a:srgbClr val="000000"/>
                      </a:solidFill>
                      <a:prstDash val="solid"/>
                    </a:lnB>
                    <a:solidFill>
                      <a:schemeClr val="accent6">
                        <a:lumMod val="20000"/>
                        <a:lumOff val="80000"/>
                      </a:schemeClr>
                    </a:solidFill>
                  </a:tcPr>
                </a:tc>
                <a:tc hMerge="1">
                  <a:txBody>
                    <a:bodyPr/>
                    <a:lstStyle/>
                    <a:p>
                      <a:endParaRPr/>
                    </a:p>
                  </a:txBody>
                  <a:tcPr marL="0" marR="0" marT="0" marB="0"/>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2819400"/>
            <a:ext cx="4953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15821" y="973544"/>
            <a:ext cx="8963025" cy="984885"/>
          </a:xfrm>
          <a:prstGeom prst="rect">
            <a:avLst/>
          </a:prstGeom>
        </p:spPr>
        <p:txBody>
          <a:bodyPr vert="horz" wrap="square" lIns="0" tIns="0" rIns="0" bIns="0" rtlCol="0">
            <a:spAutoFit/>
          </a:bodyPr>
          <a:lstStyle/>
          <a:p>
            <a:pPr algn="ctr">
              <a:lnSpc>
                <a:spcPct val="100000"/>
              </a:lnSpc>
            </a:pPr>
            <a:r>
              <a:rPr sz="3200" b="1" dirty="0">
                <a:solidFill>
                  <a:srgbClr val="001F5F"/>
                </a:solidFill>
                <a:latin typeface="Garamond"/>
                <a:cs typeface="Garamond"/>
              </a:rPr>
              <a:t>In</a:t>
            </a:r>
            <a:r>
              <a:rPr sz="3200" b="1" spc="30" dirty="0">
                <a:solidFill>
                  <a:srgbClr val="001F5F"/>
                </a:solidFill>
                <a:latin typeface="Garamond"/>
                <a:cs typeface="Garamond"/>
              </a:rPr>
              <a:t>f</a:t>
            </a:r>
            <a:r>
              <a:rPr sz="3200" b="1" dirty="0">
                <a:solidFill>
                  <a:srgbClr val="001F5F"/>
                </a:solidFill>
                <a:latin typeface="Garamond"/>
                <a:cs typeface="Garamond"/>
              </a:rPr>
              <a:t>o</a:t>
            </a:r>
            <a:r>
              <a:rPr sz="3200" b="1" spc="125" dirty="0">
                <a:solidFill>
                  <a:srgbClr val="001F5F"/>
                </a:solidFill>
                <a:latin typeface="Garamond"/>
                <a:cs typeface="Garamond"/>
              </a:rPr>
              <a:t>r</a:t>
            </a:r>
            <a:r>
              <a:rPr sz="3200" b="1" dirty="0">
                <a:solidFill>
                  <a:srgbClr val="001F5F"/>
                </a:solidFill>
                <a:latin typeface="Garamond"/>
                <a:cs typeface="Garamond"/>
              </a:rPr>
              <a:t>ma</a:t>
            </a:r>
            <a:r>
              <a:rPr sz="3200" b="1" spc="-10" dirty="0">
                <a:solidFill>
                  <a:srgbClr val="001F5F"/>
                </a:solidFill>
                <a:latin typeface="Garamond"/>
                <a:cs typeface="Garamond"/>
              </a:rPr>
              <a:t>c</a:t>
            </a:r>
            <a:r>
              <a:rPr sz="3200" b="1" spc="-5" dirty="0">
                <a:solidFill>
                  <a:srgbClr val="001F5F"/>
                </a:solidFill>
                <a:latin typeface="Garamond"/>
                <a:cs typeface="Garamond"/>
              </a:rPr>
              <a:t>io</a:t>
            </a:r>
            <a:r>
              <a:rPr sz="3200" b="1" dirty="0">
                <a:solidFill>
                  <a:srgbClr val="001F5F"/>
                </a:solidFill>
                <a:latin typeface="Garamond"/>
                <a:cs typeface="Garamond"/>
              </a:rPr>
              <a:t>n</a:t>
            </a:r>
            <a:r>
              <a:rPr sz="3200" b="1" spc="-55" dirty="0">
                <a:solidFill>
                  <a:srgbClr val="001F5F"/>
                </a:solidFill>
                <a:latin typeface="Garamond"/>
                <a:cs typeface="Garamond"/>
              </a:rPr>
              <a:t> </a:t>
            </a:r>
            <a:r>
              <a:rPr sz="3200" b="1" dirty="0" err="1">
                <a:solidFill>
                  <a:srgbClr val="001F5F"/>
                </a:solidFill>
                <a:latin typeface="Garamond"/>
                <a:cs typeface="Garamond"/>
              </a:rPr>
              <a:t>s</a:t>
            </a:r>
            <a:r>
              <a:rPr sz="3200" b="1" spc="-15" dirty="0" err="1">
                <a:solidFill>
                  <a:srgbClr val="001F5F"/>
                </a:solidFill>
                <a:latin typeface="Garamond"/>
                <a:cs typeface="Garamond"/>
              </a:rPr>
              <a:t>t</a:t>
            </a:r>
            <a:r>
              <a:rPr sz="3200" b="1" dirty="0" err="1">
                <a:solidFill>
                  <a:srgbClr val="001F5F"/>
                </a:solidFill>
                <a:latin typeface="Garamond"/>
                <a:cs typeface="Garamond"/>
              </a:rPr>
              <a:t>ati</a:t>
            </a:r>
            <a:r>
              <a:rPr sz="3200" b="1" spc="-15" dirty="0" err="1">
                <a:solidFill>
                  <a:srgbClr val="001F5F"/>
                </a:solidFill>
                <a:latin typeface="Garamond"/>
                <a:cs typeface="Garamond"/>
              </a:rPr>
              <a:t>s</a:t>
            </a:r>
            <a:r>
              <a:rPr sz="3200" b="1" dirty="0" err="1">
                <a:solidFill>
                  <a:srgbClr val="001F5F"/>
                </a:solidFill>
                <a:latin typeface="Garamond"/>
                <a:cs typeface="Garamond"/>
              </a:rPr>
              <a:t>ti</a:t>
            </a:r>
            <a:r>
              <a:rPr sz="3200" b="1" spc="-75" dirty="0" err="1">
                <a:solidFill>
                  <a:srgbClr val="001F5F"/>
                </a:solidFill>
                <a:latin typeface="Garamond"/>
                <a:cs typeface="Garamond"/>
              </a:rPr>
              <a:t>k</a:t>
            </a:r>
            <a:r>
              <a:rPr sz="3200" b="1" dirty="0" err="1">
                <a:solidFill>
                  <a:srgbClr val="001F5F"/>
                </a:solidFill>
                <a:latin typeface="Garamond"/>
                <a:cs typeface="Garamond"/>
              </a:rPr>
              <a:t>or</a:t>
            </a:r>
            <a:r>
              <a:rPr sz="3200" b="1" spc="10" dirty="0">
                <a:solidFill>
                  <a:srgbClr val="001F5F"/>
                </a:solidFill>
                <a:latin typeface="Garamond"/>
                <a:cs typeface="Garamond"/>
              </a:rPr>
              <a:t> </a:t>
            </a:r>
            <a:r>
              <a:rPr sz="3200" b="1" spc="-5" dirty="0" err="1" smtClean="0">
                <a:solidFill>
                  <a:srgbClr val="001F5F"/>
                </a:solidFill>
                <a:latin typeface="Garamond"/>
                <a:cs typeface="Garamond"/>
              </a:rPr>
              <a:t>p</a:t>
            </a:r>
            <a:r>
              <a:rPr lang="en-US" sz="3200" b="1" spc="-10" dirty="0" err="1" smtClean="0">
                <a:solidFill>
                  <a:srgbClr val="001F5F"/>
                </a:solidFill>
                <a:latin typeface="Garamond"/>
                <a:cs typeface="Garamond"/>
              </a:rPr>
              <a:t>ë</a:t>
            </a:r>
            <a:r>
              <a:rPr sz="3200" b="1" dirty="0" err="1" smtClean="0">
                <a:solidFill>
                  <a:srgbClr val="001F5F"/>
                </a:solidFill>
                <a:latin typeface="Garamond"/>
                <a:cs typeface="Garamond"/>
              </a:rPr>
              <a:t>r</a:t>
            </a:r>
            <a:r>
              <a:rPr sz="3200" b="1" dirty="0" smtClean="0">
                <a:solidFill>
                  <a:srgbClr val="001F5F"/>
                </a:solidFill>
                <a:latin typeface="Garamond"/>
                <a:cs typeface="Garamond"/>
              </a:rPr>
              <a:t> </a:t>
            </a:r>
            <a:r>
              <a:rPr sz="3200" b="1" spc="-15" dirty="0">
                <a:solidFill>
                  <a:srgbClr val="001F5F"/>
                </a:solidFill>
                <a:latin typeface="Garamond"/>
                <a:cs typeface="Garamond"/>
              </a:rPr>
              <a:t>v</a:t>
            </a:r>
            <a:r>
              <a:rPr sz="3200" b="1" spc="-5" dirty="0">
                <a:solidFill>
                  <a:srgbClr val="001F5F"/>
                </a:solidFill>
                <a:latin typeface="Garamond"/>
                <a:cs typeface="Garamond"/>
              </a:rPr>
              <a:t>iti</a:t>
            </a:r>
            <a:r>
              <a:rPr sz="3200" b="1" dirty="0">
                <a:solidFill>
                  <a:srgbClr val="001F5F"/>
                </a:solidFill>
                <a:latin typeface="Garamond"/>
                <a:cs typeface="Garamond"/>
              </a:rPr>
              <a:t>n</a:t>
            </a:r>
            <a:r>
              <a:rPr sz="3200" b="1" spc="-15" dirty="0">
                <a:solidFill>
                  <a:srgbClr val="001F5F"/>
                </a:solidFill>
                <a:latin typeface="Garamond"/>
                <a:cs typeface="Garamond"/>
              </a:rPr>
              <a:t> </a:t>
            </a:r>
            <a:r>
              <a:rPr sz="3200" b="1" dirty="0">
                <a:solidFill>
                  <a:srgbClr val="001F5F"/>
                </a:solidFill>
                <a:latin typeface="Garamond"/>
                <a:cs typeface="Garamond"/>
              </a:rPr>
              <a:t>sh</a:t>
            </a:r>
            <a:r>
              <a:rPr sz="3200" b="1" spc="-75" dirty="0">
                <a:solidFill>
                  <a:srgbClr val="001F5F"/>
                </a:solidFill>
                <a:latin typeface="Garamond"/>
                <a:cs typeface="Garamond"/>
              </a:rPr>
              <a:t>k</a:t>
            </a:r>
            <a:r>
              <a:rPr sz="3200" b="1" dirty="0">
                <a:solidFill>
                  <a:srgbClr val="001F5F"/>
                </a:solidFill>
                <a:latin typeface="Garamond"/>
                <a:cs typeface="Garamond"/>
              </a:rPr>
              <a:t>ol</a:t>
            </a:r>
            <a:r>
              <a:rPr sz="3200" b="1" spc="-15" dirty="0">
                <a:solidFill>
                  <a:srgbClr val="001F5F"/>
                </a:solidFill>
                <a:latin typeface="Garamond"/>
                <a:cs typeface="Garamond"/>
              </a:rPr>
              <a:t>l</a:t>
            </a:r>
            <a:r>
              <a:rPr sz="3200" b="1" dirty="0">
                <a:solidFill>
                  <a:srgbClr val="001F5F"/>
                </a:solidFill>
                <a:latin typeface="Garamond"/>
                <a:cs typeface="Garamond"/>
              </a:rPr>
              <a:t>or 2014</a:t>
            </a:r>
            <a:r>
              <a:rPr sz="3200" b="1" spc="-5" dirty="0">
                <a:solidFill>
                  <a:srgbClr val="001F5F"/>
                </a:solidFill>
                <a:latin typeface="Garamond"/>
                <a:cs typeface="Garamond"/>
              </a:rPr>
              <a:t> </a:t>
            </a:r>
            <a:r>
              <a:rPr sz="3200" b="1" dirty="0">
                <a:solidFill>
                  <a:srgbClr val="001F5F"/>
                </a:solidFill>
                <a:latin typeface="Garamond"/>
                <a:cs typeface="Garamond"/>
              </a:rPr>
              <a:t>–</a:t>
            </a:r>
            <a:r>
              <a:rPr sz="3200" b="1" spc="-5" dirty="0">
                <a:solidFill>
                  <a:srgbClr val="001F5F"/>
                </a:solidFill>
                <a:latin typeface="Garamond"/>
                <a:cs typeface="Garamond"/>
              </a:rPr>
              <a:t> </a:t>
            </a:r>
            <a:r>
              <a:rPr sz="3200" b="1" dirty="0">
                <a:solidFill>
                  <a:srgbClr val="001F5F"/>
                </a:solidFill>
                <a:latin typeface="Garamond"/>
                <a:cs typeface="Garamond"/>
              </a:rPr>
              <a:t>2015</a:t>
            </a:r>
            <a:endParaRPr sz="3200" dirty="0">
              <a:latin typeface="Garamond"/>
              <a:cs typeface="Garamond"/>
            </a:endParaRPr>
          </a:p>
          <a:p>
            <a:pPr algn="ctr">
              <a:lnSpc>
                <a:spcPct val="100000"/>
              </a:lnSpc>
            </a:pPr>
            <a:r>
              <a:rPr sz="3200" b="1" dirty="0">
                <a:solidFill>
                  <a:srgbClr val="001F5F"/>
                </a:solidFill>
                <a:latin typeface="Garamond"/>
                <a:cs typeface="Garamond"/>
              </a:rPr>
              <a:t>Nu</a:t>
            </a:r>
            <a:r>
              <a:rPr sz="3200" b="1" spc="-15" dirty="0">
                <a:solidFill>
                  <a:srgbClr val="001F5F"/>
                </a:solidFill>
                <a:latin typeface="Garamond"/>
                <a:cs typeface="Garamond"/>
              </a:rPr>
              <a:t>m</a:t>
            </a:r>
            <a:r>
              <a:rPr sz="3200" b="1" dirty="0">
                <a:solidFill>
                  <a:srgbClr val="001F5F"/>
                </a:solidFill>
                <a:latin typeface="Garamond"/>
                <a:cs typeface="Garamond"/>
              </a:rPr>
              <a:t>ri</a:t>
            </a:r>
            <a:r>
              <a:rPr sz="3200" b="1" spc="-20" dirty="0">
                <a:solidFill>
                  <a:srgbClr val="001F5F"/>
                </a:solidFill>
                <a:latin typeface="Garamond"/>
                <a:cs typeface="Garamond"/>
              </a:rPr>
              <a:t> </a:t>
            </a:r>
            <a:r>
              <a:rPr sz="3200" b="1" dirty="0" err="1">
                <a:solidFill>
                  <a:srgbClr val="001F5F"/>
                </a:solidFill>
                <a:latin typeface="Garamond"/>
                <a:cs typeface="Garamond"/>
              </a:rPr>
              <a:t>i</a:t>
            </a:r>
            <a:r>
              <a:rPr sz="3200" b="1" dirty="0">
                <a:solidFill>
                  <a:srgbClr val="001F5F"/>
                </a:solidFill>
                <a:latin typeface="Garamond"/>
                <a:cs typeface="Garamond"/>
              </a:rPr>
              <a:t> </a:t>
            </a:r>
            <a:r>
              <a:rPr sz="3200" b="1" dirty="0" err="1" smtClean="0">
                <a:solidFill>
                  <a:srgbClr val="001F5F"/>
                </a:solidFill>
                <a:latin typeface="Garamond"/>
                <a:cs typeface="Garamond"/>
              </a:rPr>
              <a:t>m</a:t>
            </a:r>
            <a:r>
              <a:rPr lang="en-US" sz="3200" b="1" dirty="0" err="1" smtClean="0">
                <a:solidFill>
                  <a:srgbClr val="001F5F"/>
                </a:solidFill>
                <a:latin typeface="Garamond"/>
                <a:cs typeface="Garamond"/>
              </a:rPr>
              <a:t>ë</a:t>
            </a:r>
            <a:r>
              <a:rPr sz="3200" b="1" dirty="0" err="1" smtClean="0">
                <a:solidFill>
                  <a:srgbClr val="001F5F"/>
                </a:solidFill>
                <a:latin typeface="Garamond"/>
                <a:cs typeface="Garamond"/>
              </a:rPr>
              <a:t>s</a:t>
            </a:r>
            <a:r>
              <a:rPr sz="3200" b="1" spc="-15" dirty="0" err="1" smtClean="0">
                <a:solidFill>
                  <a:srgbClr val="001F5F"/>
                </a:solidFill>
                <a:latin typeface="Garamond"/>
                <a:cs typeface="Garamond"/>
              </a:rPr>
              <a:t>u</a:t>
            </a:r>
            <a:r>
              <a:rPr sz="3200" b="1" dirty="0" err="1" smtClean="0">
                <a:solidFill>
                  <a:srgbClr val="001F5F"/>
                </a:solidFill>
                <a:latin typeface="Garamond"/>
                <a:cs typeface="Garamond"/>
              </a:rPr>
              <a:t>es</a:t>
            </a:r>
            <a:r>
              <a:rPr sz="3200" b="1" spc="-75" dirty="0" err="1" smtClean="0">
                <a:solidFill>
                  <a:srgbClr val="001F5F"/>
                </a:solidFill>
                <a:latin typeface="Garamond"/>
                <a:cs typeface="Garamond"/>
              </a:rPr>
              <a:t>v</a:t>
            </a:r>
            <a:r>
              <a:rPr sz="3200" b="1" dirty="0" err="1" smtClean="0">
                <a:solidFill>
                  <a:srgbClr val="001F5F"/>
                </a:solidFill>
                <a:latin typeface="Garamond"/>
                <a:cs typeface="Garamond"/>
              </a:rPr>
              <a:t>e</a:t>
            </a:r>
            <a:r>
              <a:rPr sz="3200" b="1" spc="10" dirty="0" smtClean="0">
                <a:solidFill>
                  <a:srgbClr val="001F5F"/>
                </a:solidFill>
                <a:latin typeface="Garamond"/>
                <a:cs typeface="Garamond"/>
              </a:rPr>
              <a:t> </a:t>
            </a:r>
            <a:r>
              <a:rPr sz="3200" b="1" spc="-5" dirty="0" err="1" smtClean="0">
                <a:solidFill>
                  <a:srgbClr val="001F5F"/>
                </a:solidFill>
                <a:latin typeface="Garamond"/>
                <a:cs typeface="Garamond"/>
              </a:rPr>
              <a:t>n</a:t>
            </a:r>
            <a:r>
              <a:rPr lang="en-US" sz="3200" b="1" dirty="0" err="1" smtClean="0">
                <a:solidFill>
                  <a:srgbClr val="001F5F"/>
                </a:solidFill>
                <a:latin typeface="Garamond"/>
                <a:cs typeface="Garamond"/>
              </a:rPr>
              <a:t>ë</a:t>
            </a:r>
            <a:r>
              <a:rPr sz="3200" b="1" spc="-15" dirty="0" smtClean="0">
                <a:solidFill>
                  <a:srgbClr val="001F5F"/>
                </a:solidFill>
                <a:latin typeface="Garamond"/>
                <a:cs typeface="Garamond"/>
              </a:rPr>
              <a:t> </a:t>
            </a:r>
            <a:r>
              <a:rPr sz="3200" b="1" spc="-5" dirty="0">
                <a:solidFill>
                  <a:srgbClr val="001F5F"/>
                </a:solidFill>
                <a:latin typeface="Garamond"/>
                <a:cs typeface="Garamond"/>
              </a:rPr>
              <a:t>A</a:t>
            </a:r>
            <a:r>
              <a:rPr sz="3200" b="1" spc="55" dirty="0">
                <a:solidFill>
                  <a:srgbClr val="001F5F"/>
                </a:solidFill>
                <a:latin typeface="Garamond"/>
                <a:cs typeface="Garamond"/>
              </a:rPr>
              <a:t>r</a:t>
            </a:r>
            <a:r>
              <a:rPr sz="3200" b="1" dirty="0">
                <a:solidFill>
                  <a:srgbClr val="001F5F"/>
                </a:solidFill>
                <a:latin typeface="Garamond"/>
                <a:cs typeface="Garamond"/>
              </a:rPr>
              <a:t>simin</a:t>
            </a:r>
            <a:r>
              <a:rPr sz="3200" b="1" spc="-20" dirty="0">
                <a:solidFill>
                  <a:srgbClr val="001F5F"/>
                </a:solidFill>
                <a:latin typeface="Garamond"/>
                <a:cs typeface="Garamond"/>
              </a:rPr>
              <a:t> </a:t>
            </a:r>
            <a:r>
              <a:rPr sz="3200" b="1" dirty="0">
                <a:solidFill>
                  <a:srgbClr val="001F5F"/>
                </a:solidFill>
                <a:latin typeface="Garamond"/>
                <a:cs typeface="Garamond"/>
              </a:rPr>
              <a:t>e</a:t>
            </a:r>
            <a:r>
              <a:rPr sz="3200" b="1" spc="-15" dirty="0">
                <a:solidFill>
                  <a:srgbClr val="001F5F"/>
                </a:solidFill>
                <a:latin typeface="Garamond"/>
                <a:cs typeface="Garamond"/>
              </a:rPr>
              <a:t> </a:t>
            </a:r>
            <a:r>
              <a:rPr sz="3200" b="1" dirty="0" err="1" smtClean="0">
                <a:solidFill>
                  <a:srgbClr val="001F5F"/>
                </a:solidFill>
                <a:latin typeface="Garamond"/>
                <a:cs typeface="Garamond"/>
              </a:rPr>
              <a:t>Mes</a:t>
            </a:r>
            <a:r>
              <a:rPr lang="en-US" sz="3200" b="1" dirty="0" err="1" smtClean="0">
                <a:solidFill>
                  <a:srgbClr val="001F5F"/>
                </a:solidFill>
                <a:latin typeface="Garamond"/>
                <a:cs typeface="Garamond"/>
              </a:rPr>
              <a:t>ë</a:t>
            </a:r>
            <a:r>
              <a:rPr sz="3200" b="1" dirty="0" err="1" smtClean="0">
                <a:solidFill>
                  <a:srgbClr val="001F5F"/>
                </a:solidFill>
                <a:latin typeface="Garamond"/>
                <a:cs typeface="Garamond"/>
              </a:rPr>
              <a:t>m</a:t>
            </a:r>
            <a:endParaRPr sz="3200" dirty="0">
              <a:latin typeface="Garamond"/>
              <a:cs typeface="Garamond"/>
            </a:endParaRPr>
          </a:p>
        </p:txBody>
      </p:sp>
      <p:sp>
        <p:nvSpPr>
          <p:cNvPr id="4" name="object 4"/>
          <p:cNvSpPr/>
          <p:nvPr/>
        </p:nvSpPr>
        <p:spPr>
          <a:xfrm>
            <a:off x="1476556" y="2778019"/>
            <a:ext cx="0" cy="0"/>
          </a:xfrm>
          <a:custGeom>
            <a:avLst/>
            <a:gdLst/>
            <a:ahLst/>
            <a:cxnLst/>
            <a:rect l="l" t="t" r="r" b="b"/>
            <a:pathLst>
              <a:path>
                <a:moveTo>
                  <a:pt x="0" y="0"/>
                </a:moveTo>
                <a:lnTo>
                  <a:pt x="0" y="0"/>
                </a:lnTo>
              </a:path>
            </a:pathLst>
          </a:custGeom>
          <a:ln w="14586">
            <a:solidFill>
              <a:srgbClr val="D0D6E4"/>
            </a:solidFill>
          </a:ln>
        </p:spPr>
        <p:txBody>
          <a:bodyPr wrap="square" lIns="0" tIns="0" rIns="0" bIns="0" rtlCol="0"/>
          <a:lstStyle/>
          <a:p>
            <a:endParaRPr/>
          </a:p>
        </p:txBody>
      </p:sp>
      <p:sp>
        <p:nvSpPr>
          <p:cNvPr id="5" name="object 5"/>
          <p:cNvSpPr/>
          <p:nvPr/>
        </p:nvSpPr>
        <p:spPr>
          <a:xfrm>
            <a:off x="4402860" y="2778019"/>
            <a:ext cx="0" cy="0"/>
          </a:xfrm>
          <a:custGeom>
            <a:avLst/>
            <a:gdLst/>
            <a:ahLst/>
            <a:cxnLst/>
            <a:rect l="l" t="t" r="r" b="b"/>
            <a:pathLst>
              <a:path>
                <a:moveTo>
                  <a:pt x="0" y="0"/>
                </a:moveTo>
                <a:lnTo>
                  <a:pt x="0" y="0"/>
                </a:lnTo>
              </a:path>
            </a:pathLst>
          </a:custGeom>
          <a:ln w="14586">
            <a:solidFill>
              <a:srgbClr val="D0D6E4"/>
            </a:solidFill>
          </a:ln>
        </p:spPr>
        <p:txBody>
          <a:bodyPr wrap="square" lIns="0" tIns="0" rIns="0" bIns="0" rtlCol="0"/>
          <a:lstStyle/>
          <a:p>
            <a:endParaRPr/>
          </a:p>
        </p:txBody>
      </p:sp>
      <p:sp>
        <p:nvSpPr>
          <p:cNvPr id="6" name="object 6"/>
          <p:cNvSpPr/>
          <p:nvPr/>
        </p:nvSpPr>
        <p:spPr>
          <a:xfrm>
            <a:off x="5339363" y="2778019"/>
            <a:ext cx="0" cy="0"/>
          </a:xfrm>
          <a:custGeom>
            <a:avLst/>
            <a:gdLst/>
            <a:ahLst/>
            <a:cxnLst/>
            <a:rect l="l" t="t" r="r" b="b"/>
            <a:pathLst>
              <a:path>
                <a:moveTo>
                  <a:pt x="0" y="0"/>
                </a:moveTo>
                <a:lnTo>
                  <a:pt x="0" y="0"/>
                </a:lnTo>
              </a:path>
            </a:pathLst>
          </a:custGeom>
          <a:ln w="14586">
            <a:solidFill>
              <a:srgbClr val="D0D6E4"/>
            </a:solidFill>
          </a:ln>
        </p:spPr>
        <p:txBody>
          <a:bodyPr wrap="square" lIns="0" tIns="0" rIns="0" bIns="0" rtlCol="0"/>
          <a:lstStyle/>
          <a:p>
            <a:endParaRPr/>
          </a:p>
        </p:txBody>
      </p:sp>
      <p:sp>
        <p:nvSpPr>
          <p:cNvPr id="7" name="object 7"/>
          <p:cNvSpPr/>
          <p:nvPr/>
        </p:nvSpPr>
        <p:spPr>
          <a:xfrm>
            <a:off x="6275866" y="2778019"/>
            <a:ext cx="0" cy="0"/>
          </a:xfrm>
          <a:custGeom>
            <a:avLst/>
            <a:gdLst/>
            <a:ahLst/>
            <a:cxnLst/>
            <a:rect l="l" t="t" r="r" b="b"/>
            <a:pathLst>
              <a:path>
                <a:moveTo>
                  <a:pt x="0" y="0"/>
                </a:moveTo>
                <a:lnTo>
                  <a:pt x="0" y="0"/>
                </a:lnTo>
              </a:path>
            </a:pathLst>
          </a:custGeom>
          <a:ln w="14586">
            <a:solidFill>
              <a:srgbClr val="D0D6E4"/>
            </a:solidFill>
          </a:ln>
        </p:spPr>
        <p:txBody>
          <a:bodyPr wrap="square" lIns="0" tIns="0" rIns="0" bIns="0" rtlCol="0"/>
          <a:lstStyle/>
          <a:p>
            <a:endParaRPr/>
          </a:p>
        </p:txBody>
      </p:sp>
      <p:sp>
        <p:nvSpPr>
          <p:cNvPr id="9" name="object 9"/>
          <p:cNvSpPr/>
          <p:nvPr/>
        </p:nvSpPr>
        <p:spPr>
          <a:xfrm>
            <a:off x="6483099" y="2797098"/>
            <a:ext cx="0" cy="0"/>
          </a:xfrm>
          <a:custGeom>
            <a:avLst/>
            <a:gdLst/>
            <a:ahLst/>
            <a:cxnLst/>
            <a:rect l="l" t="t" r="r" b="b"/>
            <a:pathLst>
              <a:path>
                <a:moveTo>
                  <a:pt x="0" y="0"/>
                </a:moveTo>
                <a:lnTo>
                  <a:pt x="0" y="0"/>
                </a:lnTo>
              </a:path>
            </a:pathLst>
          </a:custGeom>
          <a:ln w="13599">
            <a:solidFill>
              <a:srgbClr val="D0D6E4"/>
            </a:solidFill>
          </a:ln>
        </p:spPr>
        <p:txBody>
          <a:bodyPr wrap="square" lIns="0" tIns="0" rIns="0" bIns="0" rtlCol="0"/>
          <a:lstStyle/>
          <a:p>
            <a:endParaRPr/>
          </a:p>
        </p:txBody>
      </p:sp>
      <p:sp>
        <p:nvSpPr>
          <p:cNvPr id="10" name="object 10"/>
          <p:cNvSpPr/>
          <p:nvPr/>
        </p:nvSpPr>
        <p:spPr>
          <a:xfrm>
            <a:off x="11176208" y="2797098"/>
            <a:ext cx="0" cy="0"/>
          </a:xfrm>
          <a:custGeom>
            <a:avLst/>
            <a:gdLst/>
            <a:ahLst/>
            <a:cxnLst/>
            <a:rect l="l" t="t" r="r" b="b"/>
            <a:pathLst>
              <a:path>
                <a:moveTo>
                  <a:pt x="0" y="0"/>
                </a:moveTo>
                <a:lnTo>
                  <a:pt x="0" y="0"/>
                </a:lnTo>
              </a:path>
            </a:pathLst>
          </a:custGeom>
          <a:ln w="13599">
            <a:solidFill>
              <a:srgbClr val="D0D6E4"/>
            </a:solidFill>
          </a:ln>
        </p:spPr>
        <p:txBody>
          <a:bodyPr wrap="square" lIns="0" tIns="0" rIns="0" bIns="0" rtlCol="0"/>
          <a:lstStyle/>
          <a:p>
            <a:endParaRPr/>
          </a:p>
        </p:txBody>
      </p:sp>
      <p:sp>
        <p:nvSpPr>
          <p:cNvPr id="13" name="object 13"/>
          <p:cNvSpPr txBox="1"/>
          <p:nvPr/>
        </p:nvSpPr>
        <p:spPr>
          <a:xfrm>
            <a:off x="801433" y="4577034"/>
            <a:ext cx="10591800" cy="1038746"/>
          </a:xfrm>
          <a:prstGeom prst="rect">
            <a:avLst/>
          </a:prstGeom>
          <a:solidFill>
            <a:schemeClr val="accent3">
              <a:lumMod val="40000"/>
              <a:lumOff val="60000"/>
            </a:schemeClr>
          </a:solidFill>
          <a:ln>
            <a:solidFill>
              <a:schemeClr val="tx1"/>
            </a:solidFill>
          </a:ln>
        </p:spPr>
        <p:txBody>
          <a:bodyPr vert="horz" wrap="square" lIns="0" tIns="0" rIns="0" bIns="0" rtlCol="0">
            <a:spAutoFit/>
          </a:bodyPr>
          <a:lstStyle/>
          <a:p>
            <a:pPr marL="12700" marR="5080">
              <a:lnSpc>
                <a:spcPts val="2740"/>
              </a:lnSpc>
              <a:tabLst>
                <a:tab pos="6038215" algn="l"/>
              </a:tabLst>
            </a:pPr>
            <a:endParaRPr lang="en-US" sz="2400" b="1" dirty="0" smtClean="0">
              <a:latin typeface="Times New Roman" panose="02020603050405020304" pitchFamily="18" charset="0"/>
              <a:cs typeface="Times New Roman" panose="02020603050405020304" pitchFamily="18" charset="0"/>
            </a:endParaRPr>
          </a:p>
          <a:p>
            <a:pPr marL="12700" marR="5080" algn="ctr">
              <a:lnSpc>
                <a:spcPts val="2740"/>
              </a:lnSpc>
              <a:tabLst>
                <a:tab pos="6038215" algn="l"/>
              </a:tabLst>
            </a:pPr>
            <a:r>
              <a:rPr sz="2000" dirty="0" err="1" smtClean="0">
                <a:latin typeface="Times New Roman" panose="02020603050405020304" pitchFamily="18" charset="0"/>
                <a:cs typeface="Times New Roman" panose="02020603050405020304" pitchFamily="18" charset="0"/>
              </a:rPr>
              <a:t>R</a:t>
            </a:r>
            <a:r>
              <a:rPr sz="2000" spc="-15" dirty="0" err="1" smtClean="0">
                <a:latin typeface="Times New Roman" panose="02020603050405020304" pitchFamily="18" charset="0"/>
                <a:cs typeface="Times New Roman" panose="02020603050405020304" pitchFamily="18" charset="0"/>
              </a:rPr>
              <a:t>apo</a:t>
            </a:r>
            <a:r>
              <a:rPr sz="2000" spc="55" dirty="0" err="1" smtClean="0">
                <a:latin typeface="Times New Roman" panose="02020603050405020304" pitchFamily="18" charset="0"/>
                <a:cs typeface="Times New Roman" panose="02020603050405020304" pitchFamily="18" charset="0"/>
              </a:rPr>
              <a:t>r</a:t>
            </a:r>
            <a:r>
              <a:rPr sz="2000" spc="-10" dirty="0" err="1" smtClean="0">
                <a:latin typeface="Times New Roman" panose="02020603050405020304" pitchFamily="18" charset="0"/>
                <a:cs typeface="Times New Roman" panose="02020603050405020304" pitchFamily="18" charset="0"/>
              </a:rPr>
              <a:t>ti</a:t>
            </a:r>
            <a:r>
              <a:rPr sz="2000" spc="-5" dirty="0" smtClean="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20" dirty="0" err="1" smtClean="0">
                <a:latin typeface="Times New Roman" panose="02020603050405020304" pitchFamily="18" charset="0"/>
                <a:cs typeface="Times New Roman" panose="02020603050405020304" pitchFamily="18" charset="0"/>
              </a:rPr>
              <a:t>m</a:t>
            </a:r>
            <a:r>
              <a:rPr lang="en-US" sz="2000" spc="-15" dirty="0" err="1" smtClean="0">
                <a:latin typeface="Times New Roman" panose="02020603050405020304" pitchFamily="18" charset="0"/>
                <a:cs typeface="Times New Roman" panose="02020603050405020304" pitchFamily="18" charset="0"/>
              </a:rPr>
              <a:t>ë</a:t>
            </a:r>
            <a:r>
              <a:rPr sz="2000" spc="-15" dirty="0" err="1" smtClean="0">
                <a:latin typeface="Times New Roman" panose="02020603050405020304" pitchFamily="18" charset="0"/>
                <a:cs typeface="Times New Roman" panose="02020603050405020304" pitchFamily="18" charset="0"/>
              </a:rPr>
              <a:t>su</a:t>
            </a:r>
            <a:r>
              <a:rPr sz="2000" spc="-30" dirty="0" err="1" smtClean="0">
                <a:latin typeface="Times New Roman" panose="02020603050405020304" pitchFamily="18" charset="0"/>
                <a:cs typeface="Times New Roman" panose="02020603050405020304" pitchFamily="18" charset="0"/>
              </a:rPr>
              <a:t>e</a:t>
            </a:r>
            <a:r>
              <a:rPr sz="2000" dirty="0" err="1" smtClean="0">
                <a:latin typeface="Times New Roman" panose="02020603050405020304" pitchFamily="18" charset="0"/>
                <a:cs typeface="Times New Roman" panose="02020603050405020304" pitchFamily="18" charset="0"/>
              </a:rPr>
              <a:t>s</a:t>
            </a:r>
            <a:r>
              <a:rPr sz="2000" spc="-50" dirty="0" err="1" smtClean="0">
                <a:latin typeface="Times New Roman" panose="02020603050405020304" pitchFamily="18" charset="0"/>
                <a:cs typeface="Times New Roman" panose="02020603050405020304" pitchFamily="18" charset="0"/>
              </a:rPr>
              <a:t>v</a:t>
            </a:r>
            <a:r>
              <a:rPr sz="2000" spc="-15" dirty="0" err="1" smtClean="0">
                <a:latin typeface="Times New Roman" panose="02020603050405020304" pitchFamily="18" charset="0"/>
                <a:cs typeface="Times New Roman" panose="02020603050405020304" pitchFamily="18" charset="0"/>
              </a:rPr>
              <a:t>e</a:t>
            </a:r>
            <a:r>
              <a:rPr lang="en-US" sz="2000" spc="-15" dirty="0" smtClean="0">
                <a:latin typeface="Times New Roman" panose="02020603050405020304" pitchFamily="18" charset="0"/>
                <a:cs typeface="Times New Roman" panose="02020603050405020304" pitchFamily="18" charset="0"/>
              </a:rPr>
              <a:t> </a:t>
            </a:r>
            <a:r>
              <a:rPr lang="en-US" sz="2000" spc="-15" dirty="0" err="1" smtClean="0">
                <a:latin typeface="Times New Roman" panose="02020603050405020304" pitchFamily="18" charset="0"/>
                <a:cs typeface="Times New Roman" panose="02020603050405020304" pitchFamily="18" charset="0"/>
              </a:rPr>
              <a:t>për</a:t>
            </a:r>
            <a:r>
              <a:rPr lang="en-US" sz="2000" spc="-15" dirty="0" smtClean="0">
                <a:latin typeface="Times New Roman" panose="02020603050405020304" pitchFamily="18" charset="0"/>
                <a:cs typeface="Times New Roman" panose="02020603050405020304" pitchFamily="18" charset="0"/>
              </a:rPr>
              <a:t> </a:t>
            </a:r>
            <a:r>
              <a:rPr lang="en-US" sz="2000" spc="-15" dirty="0" err="1" smtClean="0">
                <a:latin typeface="Times New Roman" panose="02020603050405020304" pitchFamily="18" charset="0"/>
                <a:cs typeface="Times New Roman" panose="02020603050405020304" pitchFamily="18" charset="0"/>
              </a:rPr>
              <a:t>nxënës</a:t>
            </a:r>
            <a:r>
              <a:rPr sz="2000" dirty="0" smtClean="0">
                <a:latin typeface="Times New Roman" panose="02020603050405020304" pitchFamily="18" charset="0"/>
                <a:cs typeface="Times New Roman" panose="02020603050405020304" pitchFamily="18" charset="0"/>
              </a:rPr>
              <a:t> </a:t>
            </a:r>
            <a:r>
              <a:rPr sz="2000" spc="-20" dirty="0" err="1" smtClean="0">
                <a:latin typeface="Times New Roman" panose="02020603050405020304" pitchFamily="18" charset="0"/>
                <a:cs typeface="Times New Roman" panose="02020603050405020304" pitchFamily="18" charset="0"/>
              </a:rPr>
              <a:t>n</a:t>
            </a:r>
            <a:r>
              <a:rPr lang="en-US" sz="2000" spc="-15" dirty="0" err="1" smtClean="0">
                <a:latin typeface="Times New Roman" panose="02020603050405020304" pitchFamily="18" charset="0"/>
                <a:cs typeface="Times New Roman" panose="02020603050405020304" pitchFamily="18" charset="0"/>
              </a:rPr>
              <a:t>ë</a:t>
            </a:r>
            <a:r>
              <a:rPr sz="2000"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a:t>
            </a:r>
            <a:r>
              <a:rPr sz="2000" spc="45"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simin</a:t>
            </a:r>
            <a:r>
              <a:rPr sz="2000" spc="-15" dirty="0">
                <a:latin typeface="Times New Roman" panose="02020603050405020304" pitchFamily="18" charset="0"/>
                <a:cs typeface="Times New Roman" panose="02020603050405020304" pitchFamily="18" charset="0"/>
              </a:rPr>
              <a:t> e</a:t>
            </a:r>
            <a:r>
              <a:rPr sz="2000" dirty="0">
                <a:latin typeface="Times New Roman" panose="02020603050405020304" pitchFamily="18" charset="0"/>
                <a:cs typeface="Times New Roman" panose="02020603050405020304" pitchFamily="18" charset="0"/>
              </a:rPr>
              <a:t> </a:t>
            </a:r>
            <a:r>
              <a:rPr sz="2000" spc="-35" dirty="0" err="1" smtClean="0">
                <a:latin typeface="Times New Roman" panose="02020603050405020304" pitchFamily="18" charset="0"/>
                <a:cs typeface="Times New Roman" panose="02020603050405020304" pitchFamily="18" charset="0"/>
              </a:rPr>
              <a:t>M</a:t>
            </a:r>
            <a:r>
              <a:rPr sz="2000" spc="-15" dirty="0" err="1" smtClean="0">
                <a:latin typeface="Times New Roman" panose="02020603050405020304" pitchFamily="18" charset="0"/>
                <a:cs typeface="Times New Roman" panose="02020603050405020304" pitchFamily="18" charset="0"/>
              </a:rPr>
              <a:t>es</a:t>
            </a:r>
            <a:r>
              <a:rPr lang="en-US" sz="2000" spc="-25" dirty="0" err="1" smtClean="0">
                <a:latin typeface="Times New Roman" panose="02020603050405020304" pitchFamily="18" charset="0"/>
                <a:cs typeface="Times New Roman" panose="02020603050405020304" pitchFamily="18" charset="0"/>
              </a:rPr>
              <a:t>ë</a:t>
            </a:r>
            <a:r>
              <a:rPr sz="2000" spc="-25" dirty="0" err="1" smtClean="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a:t>
            </a:r>
            <a:r>
              <a:rPr sz="2000" dirty="0" err="1" smtClean="0">
                <a:latin typeface="Times New Roman" panose="02020603050405020304" pitchFamily="18" charset="0"/>
                <a:cs typeface="Times New Roman" panose="02020603050405020304" pitchFamily="18" charset="0"/>
              </a:rPr>
              <a:t>k</a:t>
            </a:r>
            <a:r>
              <a:rPr sz="2000" spc="5" dirty="0" err="1" smtClean="0">
                <a:latin typeface="Times New Roman" panose="02020603050405020304" pitchFamily="18" charset="0"/>
                <a:cs typeface="Times New Roman" panose="02020603050405020304" pitchFamily="18" charset="0"/>
              </a:rPr>
              <a:t>l</a:t>
            </a:r>
            <a:r>
              <a:rPr sz="2000" spc="-15" dirty="0" err="1" smtClean="0">
                <a:latin typeface="Times New Roman" panose="02020603050405020304" pitchFamily="18" charset="0"/>
                <a:cs typeface="Times New Roman" panose="02020603050405020304" pitchFamily="18" charset="0"/>
              </a:rPr>
              <a:t>asa</a:t>
            </a:r>
            <a:r>
              <a:rPr sz="2000" dirty="0" smtClean="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X</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r>
              <a:rPr sz="2000" spc="-15" dirty="0">
                <a:latin typeface="Times New Roman" panose="02020603050405020304" pitchFamily="18" charset="0"/>
                <a:cs typeface="Times New Roman" panose="02020603050405020304" pitchFamily="18" charset="0"/>
              </a:rPr>
              <a:t>XII)</a:t>
            </a:r>
            <a:r>
              <a:rPr sz="2000" spc="-2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a:t>
            </a:r>
            <a:r>
              <a:rPr sz="2000" b="1" spc="-5" dirty="0">
                <a:latin typeface="Times New Roman" panose="02020603050405020304" pitchFamily="18" charset="0"/>
                <a:cs typeface="Times New Roman" panose="02020603050405020304" pitchFamily="18" charset="0"/>
              </a:rPr>
              <a:t> </a:t>
            </a:r>
            <a:r>
              <a:rPr sz="2000" b="1" spc="-15" dirty="0" smtClean="0">
                <a:latin typeface="Times New Roman" panose="02020603050405020304" pitchFamily="18" charset="0"/>
                <a:cs typeface="Times New Roman" panose="02020603050405020304" pitchFamily="18" charset="0"/>
              </a:rPr>
              <a:t>1</a:t>
            </a:r>
            <a:r>
              <a:rPr sz="2000" b="1" dirty="0" smtClean="0">
                <a:latin typeface="Times New Roman" panose="02020603050405020304" pitchFamily="18" charset="0"/>
                <a:cs typeface="Times New Roman" panose="02020603050405020304" pitchFamily="18" charset="0"/>
              </a:rPr>
              <a:t> </a:t>
            </a:r>
            <a:r>
              <a:rPr sz="2000" spc="-20" dirty="0" err="1" smtClean="0">
                <a:latin typeface="Times New Roman" panose="02020603050405020304" pitchFamily="18" charset="0"/>
                <a:cs typeface="Times New Roman" panose="02020603050405020304" pitchFamily="18" charset="0"/>
              </a:rPr>
              <a:t>m</a:t>
            </a:r>
            <a:r>
              <a:rPr lang="en-US" sz="2000" spc="-20" dirty="0" err="1" smtClean="0">
                <a:latin typeface="Times New Roman" panose="02020603050405020304" pitchFamily="18" charset="0"/>
                <a:cs typeface="Times New Roman" panose="02020603050405020304" pitchFamily="18" charset="0"/>
              </a:rPr>
              <a:t>ë</a:t>
            </a:r>
            <a:r>
              <a:rPr sz="2000" spc="-20" dirty="0" err="1" smtClean="0">
                <a:latin typeface="Times New Roman" panose="02020603050405020304" pitchFamily="18" charset="0"/>
                <a:cs typeface="Times New Roman" panose="02020603050405020304" pitchFamily="18" charset="0"/>
              </a:rPr>
              <a:t>su</a:t>
            </a:r>
            <a:r>
              <a:rPr sz="2000" spc="-30" dirty="0" err="1" smtClean="0">
                <a:latin typeface="Times New Roman" panose="02020603050405020304" pitchFamily="18" charset="0"/>
                <a:cs typeface="Times New Roman" panose="02020603050405020304" pitchFamily="18" charset="0"/>
              </a:rPr>
              <a:t>e</a:t>
            </a:r>
            <a:r>
              <a:rPr sz="2000" spc="-15" dirty="0" err="1" smtClean="0">
                <a:latin typeface="Times New Roman" panose="02020603050405020304" pitchFamily="18" charset="0"/>
                <a:cs typeface="Times New Roman" panose="02020603050405020304" pitchFamily="18" charset="0"/>
              </a:rPr>
              <a:t>s</a:t>
            </a:r>
            <a:r>
              <a:rPr sz="2000" spc="-10" dirty="0" smtClean="0">
                <a:latin typeface="Times New Roman" panose="02020603050405020304" pitchFamily="18" charset="0"/>
                <a:cs typeface="Times New Roman" panose="02020603050405020304" pitchFamily="18" charset="0"/>
              </a:rPr>
              <a:t> </a:t>
            </a:r>
            <a:r>
              <a:rPr sz="2000" spc="-20" dirty="0" err="1" smtClean="0">
                <a:latin typeface="Times New Roman" panose="02020603050405020304" pitchFamily="18" charset="0"/>
                <a:cs typeface="Times New Roman" panose="02020603050405020304" pitchFamily="18" charset="0"/>
              </a:rPr>
              <a:t>p</a:t>
            </a:r>
            <a:r>
              <a:rPr lang="en-US" sz="2000" spc="-25" dirty="0" err="1" smtClean="0">
                <a:latin typeface="Times New Roman" panose="02020603050405020304" pitchFamily="18" charset="0"/>
                <a:cs typeface="Times New Roman" panose="02020603050405020304" pitchFamily="18" charset="0"/>
              </a:rPr>
              <a:t>ë</a:t>
            </a:r>
            <a:r>
              <a:rPr sz="2000" spc="-10" dirty="0" err="1" smtClean="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17.9 </a:t>
            </a:r>
            <a:r>
              <a:rPr sz="2000" spc="-20" dirty="0" err="1" smtClean="0">
                <a:latin typeface="Times New Roman" panose="02020603050405020304" pitchFamily="18" charset="0"/>
                <a:cs typeface="Times New Roman" panose="02020603050405020304" pitchFamily="18" charset="0"/>
              </a:rPr>
              <a:t>nx</a:t>
            </a:r>
            <a:r>
              <a:rPr lang="en-US" sz="2000" spc="-20" dirty="0" err="1" smtClean="0">
                <a:latin typeface="Times New Roman" panose="02020603050405020304" pitchFamily="18" charset="0"/>
                <a:cs typeface="Times New Roman" panose="02020603050405020304" pitchFamily="18" charset="0"/>
              </a:rPr>
              <a:t>ë</a:t>
            </a:r>
            <a:r>
              <a:rPr sz="2000" spc="-20" dirty="0" err="1" smtClean="0">
                <a:latin typeface="Times New Roman" panose="02020603050405020304" pitchFamily="18" charset="0"/>
                <a:cs typeface="Times New Roman" panose="02020603050405020304" pitchFamily="18" charset="0"/>
              </a:rPr>
              <a:t>n</a:t>
            </a:r>
            <a:r>
              <a:rPr lang="en-US" sz="2000" spc="-25" dirty="0" err="1" smtClean="0">
                <a:latin typeface="Times New Roman" panose="02020603050405020304" pitchFamily="18" charset="0"/>
                <a:cs typeface="Times New Roman" panose="02020603050405020304" pitchFamily="18" charset="0"/>
              </a:rPr>
              <a:t>ë</a:t>
            </a:r>
            <a:r>
              <a:rPr sz="2000" spc="-15" dirty="0" err="1" smtClean="0">
                <a:latin typeface="Times New Roman" panose="02020603050405020304" pitchFamily="18" charset="0"/>
                <a:cs typeface="Times New Roman" panose="02020603050405020304" pitchFamily="18" charset="0"/>
              </a:rPr>
              <a:t>s</a:t>
            </a:r>
            <a:endParaRPr lang="en-US" sz="2000" spc="-15" dirty="0" smtClean="0">
              <a:latin typeface="Times New Roman" panose="02020603050405020304" pitchFamily="18" charset="0"/>
              <a:cs typeface="Times New Roman" panose="02020603050405020304" pitchFamily="18" charset="0"/>
            </a:endParaRPr>
          </a:p>
          <a:p>
            <a:pPr marL="12700" marR="5080">
              <a:lnSpc>
                <a:spcPts val="2740"/>
              </a:lnSpc>
              <a:tabLst>
                <a:tab pos="6038215" algn="l"/>
              </a:tabLst>
            </a:pPr>
            <a:endParaRPr lang="en-US" sz="2400" b="1" spc="-15" dirty="0" smtClean="0">
              <a:latin typeface="Times New Roman" panose="02020603050405020304" pitchFamily="18" charset="0"/>
              <a:cs typeface="Times New Roman" panose="02020603050405020304" pitchFamily="18" charset="0"/>
            </a:endParaRPr>
          </a:p>
        </p:txBody>
      </p:sp>
      <p:graphicFrame>
        <p:nvGraphicFramePr>
          <p:cNvPr id="8" name="object 8"/>
          <p:cNvGraphicFramePr>
            <a:graphicFrameLocks noGrp="1"/>
          </p:cNvGraphicFramePr>
          <p:nvPr>
            <p:extLst>
              <p:ext uri="{D42A27DB-BD31-4B8C-83A1-F6EECF244321}">
                <p14:modId xmlns:p14="http://schemas.microsoft.com/office/powerpoint/2010/main" val="1943255537"/>
              </p:ext>
            </p:extLst>
          </p:nvPr>
        </p:nvGraphicFramePr>
        <p:xfrm>
          <a:off x="1468627" y="2770098"/>
          <a:ext cx="4791917" cy="963701"/>
        </p:xfrm>
        <a:graphic>
          <a:graphicData uri="http://schemas.openxmlformats.org/drawingml/2006/table">
            <a:tbl>
              <a:tblPr firstRow="1" bandRow="1">
                <a:tableStyleId>{2D5ABB26-0587-4C30-8999-92F81FD0307C}</a:tableStyleId>
              </a:tblPr>
              <a:tblGrid>
                <a:gridCol w="2926206"/>
                <a:gridCol w="936502"/>
                <a:gridCol w="929209"/>
              </a:tblGrid>
              <a:tr h="481847">
                <a:tc>
                  <a:txBody>
                    <a:bodyPr/>
                    <a:lstStyle/>
                    <a:p>
                      <a:pPr marL="27940">
                        <a:lnSpc>
                          <a:spcPct val="100000"/>
                        </a:lnSpc>
                      </a:pPr>
                      <a:r>
                        <a:rPr sz="1750" b="1" spc="15" dirty="0">
                          <a:latin typeface="Times New Roman" panose="02020603050405020304" pitchFamily="18" charset="0"/>
                          <a:cs typeface="Times New Roman" panose="02020603050405020304" pitchFamily="18" charset="0"/>
                        </a:rPr>
                        <a:t>I</a:t>
                      </a:r>
                      <a:r>
                        <a:rPr sz="1750" b="1" dirty="0">
                          <a:latin typeface="Times New Roman" panose="02020603050405020304" pitchFamily="18" charset="0"/>
                          <a:cs typeface="Times New Roman" panose="02020603050405020304" pitchFamily="18" charset="0"/>
                        </a:rPr>
                        <a:t>n</a:t>
                      </a:r>
                      <a:r>
                        <a:rPr sz="1750" b="1" spc="5" dirty="0">
                          <a:latin typeface="Times New Roman" panose="02020603050405020304" pitchFamily="18" charset="0"/>
                          <a:cs typeface="Times New Roman" panose="02020603050405020304" pitchFamily="18" charset="0"/>
                        </a:rPr>
                        <a:t>s</a:t>
                      </a:r>
                      <a:r>
                        <a:rPr sz="1750" b="1" spc="-15" dirty="0">
                          <a:latin typeface="Times New Roman" panose="02020603050405020304" pitchFamily="18" charset="0"/>
                          <a:cs typeface="Times New Roman" panose="02020603050405020304" pitchFamily="18" charset="0"/>
                        </a:rPr>
                        <a:t>t</a:t>
                      </a:r>
                      <a:r>
                        <a:rPr sz="1750" b="1" spc="55" dirty="0">
                          <a:latin typeface="Times New Roman" panose="02020603050405020304" pitchFamily="18" charset="0"/>
                          <a:cs typeface="Times New Roman" panose="02020603050405020304" pitchFamily="18" charset="0"/>
                        </a:rPr>
                        <a:t>i</a:t>
                      </a:r>
                      <a:r>
                        <a:rPr sz="1750" b="1" spc="-15" dirty="0">
                          <a:latin typeface="Times New Roman" panose="02020603050405020304" pitchFamily="18" charset="0"/>
                          <a:cs typeface="Times New Roman" panose="02020603050405020304" pitchFamily="18" charset="0"/>
                        </a:rPr>
                        <a:t>t</a:t>
                      </a:r>
                      <a:r>
                        <a:rPr sz="1750" b="1" dirty="0">
                          <a:latin typeface="Times New Roman" panose="02020603050405020304" pitchFamily="18" charset="0"/>
                          <a:cs typeface="Times New Roman" panose="02020603050405020304" pitchFamily="18" charset="0"/>
                        </a:rPr>
                        <a:t>u</a:t>
                      </a:r>
                      <a:r>
                        <a:rPr sz="1750" b="1" spc="-50" dirty="0">
                          <a:latin typeface="Times New Roman" panose="02020603050405020304" pitchFamily="18" charset="0"/>
                          <a:cs typeface="Times New Roman" panose="02020603050405020304" pitchFamily="18" charset="0"/>
                        </a:rPr>
                        <a:t>c</a:t>
                      </a:r>
                      <a:r>
                        <a:rPr sz="1750" b="1" spc="55" dirty="0">
                          <a:latin typeface="Times New Roman" panose="02020603050405020304" pitchFamily="18" charset="0"/>
                          <a:cs typeface="Times New Roman" panose="02020603050405020304" pitchFamily="18" charset="0"/>
                        </a:rPr>
                        <a:t>i</a:t>
                      </a:r>
                      <a:r>
                        <a:rPr sz="1750" b="1" spc="-5" dirty="0">
                          <a:latin typeface="Times New Roman" panose="02020603050405020304" pitchFamily="18" charset="0"/>
                          <a:cs typeface="Times New Roman" panose="02020603050405020304" pitchFamily="18" charset="0"/>
                        </a:rPr>
                        <a:t>o</a:t>
                      </a:r>
                      <a:r>
                        <a:rPr sz="1750" b="1" spc="5" dirty="0">
                          <a:latin typeface="Times New Roman" panose="02020603050405020304" pitchFamily="18" charset="0"/>
                          <a:cs typeface="Times New Roman" panose="02020603050405020304" pitchFamily="18" charset="0"/>
                        </a:rPr>
                        <a:t>n</a:t>
                      </a:r>
                      <a:r>
                        <a:rPr sz="1750" b="1" spc="50" dirty="0">
                          <a:latin typeface="Times New Roman" panose="02020603050405020304" pitchFamily="18" charset="0"/>
                          <a:cs typeface="Times New Roman" panose="02020603050405020304" pitchFamily="18" charset="0"/>
                        </a:rPr>
                        <a:t>e</a:t>
                      </a:r>
                      <a:r>
                        <a:rPr sz="1750" b="1" dirty="0">
                          <a:latin typeface="Times New Roman" panose="02020603050405020304" pitchFamily="18" charset="0"/>
                          <a:cs typeface="Times New Roman" panose="02020603050405020304" pitchFamily="18" charset="0"/>
                        </a:rPr>
                        <a:t>t</a:t>
                      </a:r>
                      <a:r>
                        <a:rPr sz="1750" b="1" spc="-65" dirty="0">
                          <a:latin typeface="Times New Roman" panose="02020603050405020304" pitchFamily="18" charset="0"/>
                          <a:cs typeface="Times New Roman" panose="02020603050405020304" pitchFamily="18" charset="0"/>
                        </a:rPr>
                        <a:t> </a:t>
                      </a:r>
                      <a:r>
                        <a:rPr sz="1750" b="1" spc="-30" dirty="0">
                          <a:latin typeface="Times New Roman" panose="02020603050405020304" pitchFamily="18" charset="0"/>
                          <a:cs typeface="Times New Roman" panose="02020603050405020304" pitchFamily="18" charset="0"/>
                        </a:rPr>
                        <a:t>a</a:t>
                      </a:r>
                      <a:r>
                        <a:rPr sz="1750" b="1" spc="-35" dirty="0">
                          <a:latin typeface="Times New Roman" panose="02020603050405020304" pitchFamily="18" charset="0"/>
                          <a:cs typeface="Times New Roman" panose="02020603050405020304" pitchFamily="18" charset="0"/>
                        </a:rPr>
                        <a:t>r</a:t>
                      </a:r>
                      <a:r>
                        <a:rPr sz="1750" b="1" spc="5" dirty="0">
                          <a:latin typeface="Times New Roman" panose="02020603050405020304" pitchFamily="18" charset="0"/>
                          <a:cs typeface="Times New Roman" panose="02020603050405020304" pitchFamily="18" charset="0"/>
                        </a:rPr>
                        <a:t>s</a:t>
                      </a:r>
                      <a:r>
                        <a:rPr sz="1750" b="1" spc="55" dirty="0">
                          <a:latin typeface="Times New Roman" panose="02020603050405020304" pitchFamily="18" charset="0"/>
                          <a:cs typeface="Times New Roman" panose="02020603050405020304" pitchFamily="18" charset="0"/>
                        </a:rPr>
                        <a:t>i</a:t>
                      </a:r>
                      <a:r>
                        <a:rPr sz="1750" b="1" spc="-15" dirty="0">
                          <a:latin typeface="Times New Roman" panose="02020603050405020304" pitchFamily="18" charset="0"/>
                          <a:cs typeface="Times New Roman" panose="02020603050405020304" pitchFamily="18" charset="0"/>
                        </a:rPr>
                        <a:t>m</a:t>
                      </a:r>
                      <a:r>
                        <a:rPr sz="1750" b="1" spc="-5" dirty="0">
                          <a:latin typeface="Times New Roman" panose="02020603050405020304" pitchFamily="18" charset="0"/>
                          <a:cs typeface="Times New Roman" panose="02020603050405020304" pitchFamily="18" charset="0"/>
                        </a:rPr>
                        <a:t>o</a:t>
                      </a:r>
                      <a:r>
                        <a:rPr sz="1750" b="1" spc="-35" dirty="0">
                          <a:latin typeface="Times New Roman" panose="02020603050405020304" pitchFamily="18" charset="0"/>
                          <a:cs typeface="Times New Roman" panose="02020603050405020304" pitchFamily="18" charset="0"/>
                        </a:rPr>
                        <a:t>r</a:t>
                      </a:r>
                      <a:r>
                        <a:rPr sz="1750" b="1" dirty="0">
                          <a:latin typeface="Times New Roman" panose="02020603050405020304" pitchFamily="18" charset="0"/>
                          <a:cs typeface="Times New Roman" panose="02020603050405020304" pitchFamily="18" charset="0"/>
                        </a:rPr>
                        <a:t>e pub</a:t>
                      </a:r>
                      <a:r>
                        <a:rPr sz="1750" b="1" spc="55" dirty="0">
                          <a:latin typeface="Times New Roman" panose="02020603050405020304" pitchFamily="18" charset="0"/>
                          <a:cs typeface="Times New Roman" panose="02020603050405020304" pitchFamily="18" charset="0"/>
                        </a:rPr>
                        <a:t>li</a:t>
                      </a:r>
                      <a:r>
                        <a:rPr sz="1750" b="1" spc="10" dirty="0">
                          <a:latin typeface="Times New Roman" panose="02020603050405020304" pitchFamily="18" charset="0"/>
                          <a:cs typeface="Times New Roman" panose="02020603050405020304" pitchFamily="18" charset="0"/>
                        </a:rPr>
                        <a:t>k</a:t>
                      </a:r>
                      <a:r>
                        <a:rPr sz="1750" b="1" dirty="0">
                          <a:latin typeface="Times New Roman" panose="02020603050405020304" pitchFamily="18" charset="0"/>
                          <a:cs typeface="Times New Roman" panose="02020603050405020304" pitchFamily="18" charset="0"/>
                        </a:rPr>
                        <a:t>e</a:t>
                      </a:r>
                    </a:p>
                  </a:txBody>
                  <a:tcPr marL="0" marR="0" marT="0" marB="0">
                    <a:lnL w="15857">
                      <a:solidFill>
                        <a:srgbClr val="000000"/>
                      </a:solidFill>
                      <a:prstDash val="solid"/>
                    </a:lnL>
                    <a:lnR w="15857">
                      <a:solidFill>
                        <a:srgbClr val="000000"/>
                      </a:solidFill>
                      <a:prstDash val="solid"/>
                    </a:lnR>
                    <a:lnT w="15848">
                      <a:solidFill>
                        <a:srgbClr val="000000"/>
                      </a:solidFill>
                      <a:prstDash val="solid"/>
                    </a:lnT>
                    <a:lnB w="16342">
                      <a:solidFill>
                        <a:srgbClr val="000000"/>
                      </a:solidFill>
                      <a:prstDash val="solid"/>
                    </a:lnB>
                    <a:solidFill>
                      <a:srgbClr val="FFFF00"/>
                    </a:solidFill>
                  </a:tcPr>
                </a:tc>
                <a:tc>
                  <a:txBody>
                    <a:bodyPr/>
                    <a:lstStyle/>
                    <a:p>
                      <a:pPr marR="5715" algn="ctr">
                        <a:lnSpc>
                          <a:spcPct val="100000"/>
                        </a:lnSpc>
                      </a:pPr>
                      <a:r>
                        <a:rPr sz="1750" b="1" spc="-65" dirty="0">
                          <a:latin typeface="Times New Roman" panose="02020603050405020304" pitchFamily="18" charset="0"/>
                          <a:cs typeface="Times New Roman" panose="02020603050405020304" pitchFamily="18" charset="0"/>
                        </a:rPr>
                        <a:t>Gj</a:t>
                      </a:r>
                      <a:endParaRPr sz="1750" b="1" dirty="0">
                        <a:latin typeface="Times New Roman" panose="02020603050405020304" pitchFamily="18" charset="0"/>
                        <a:cs typeface="Times New Roman" panose="02020603050405020304" pitchFamily="18" charset="0"/>
                      </a:endParaRPr>
                    </a:p>
                  </a:txBody>
                  <a:tcPr marL="0" marR="0" marT="0" marB="0">
                    <a:lnL w="15857">
                      <a:solidFill>
                        <a:srgbClr val="000000"/>
                      </a:solidFill>
                      <a:prstDash val="solid"/>
                    </a:lnL>
                    <a:lnR w="15857">
                      <a:solidFill>
                        <a:srgbClr val="000000"/>
                      </a:solidFill>
                      <a:prstDash val="solid"/>
                    </a:lnR>
                    <a:lnT w="15848">
                      <a:solidFill>
                        <a:srgbClr val="000000"/>
                      </a:solidFill>
                      <a:prstDash val="solid"/>
                    </a:lnT>
                    <a:lnB w="16342"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0000"/>
                        </a:lnSpc>
                      </a:pPr>
                      <a:r>
                        <a:rPr sz="1750" b="1" dirty="0">
                          <a:latin typeface="Times New Roman" panose="02020603050405020304" pitchFamily="18" charset="0"/>
                          <a:cs typeface="Times New Roman" panose="02020603050405020304" pitchFamily="18" charset="0"/>
                        </a:rPr>
                        <a:t>F</a:t>
                      </a:r>
                    </a:p>
                  </a:txBody>
                  <a:tcPr marL="0" marR="0" marT="0" marB="0">
                    <a:lnL w="15857">
                      <a:solidFill>
                        <a:srgbClr val="000000"/>
                      </a:solidFill>
                      <a:prstDash val="solid"/>
                    </a:lnL>
                    <a:lnR w="30444">
                      <a:solidFill>
                        <a:srgbClr val="000000"/>
                      </a:solidFill>
                      <a:prstDash val="solid"/>
                    </a:lnR>
                    <a:lnT w="15848">
                      <a:solidFill>
                        <a:srgbClr val="000000"/>
                      </a:solidFill>
                      <a:prstDash val="solid"/>
                    </a:lnT>
                    <a:lnB w="16342" cap="flat" cmpd="sng" algn="ctr">
                      <a:solidFill>
                        <a:srgbClr val="000000"/>
                      </a:solidFill>
                      <a:prstDash val="solid"/>
                      <a:round/>
                      <a:headEnd type="none" w="med" len="med"/>
                      <a:tailEnd type="none" w="med" len="med"/>
                    </a:lnB>
                    <a:solidFill>
                      <a:srgbClr val="FFFF00"/>
                    </a:solidFill>
                  </a:tcPr>
                </a:tc>
              </a:tr>
              <a:tr h="481854">
                <a:tc>
                  <a:txBody>
                    <a:bodyPr/>
                    <a:lstStyle/>
                    <a:p>
                      <a:pPr marL="27940">
                        <a:lnSpc>
                          <a:spcPct val="100000"/>
                        </a:lnSpc>
                      </a:pPr>
                      <a:r>
                        <a:rPr sz="1750" b="1" spc="-65" dirty="0">
                          <a:latin typeface="Times New Roman" panose="02020603050405020304" pitchFamily="18" charset="0"/>
                          <a:cs typeface="Times New Roman" panose="02020603050405020304" pitchFamily="18" charset="0"/>
                        </a:rPr>
                        <a:t>G</a:t>
                      </a:r>
                      <a:r>
                        <a:rPr sz="1750" b="1" spc="35" dirty="0">
                          <a:latin typeface="Times New Roman" panose="02020603050405020304" pitchFamily="18" charset="0"/>
                          <a:cs typeface="Times New Roman" panose="02020603050405020304" pitchFamily="18" charset="0"/>
                        </a:rPr>
                        <a:t>j</a:t>
                      </a:r>
                      <a:r>
                        <a:rPr sz="1750" b="1" spc="55" dirty="0">
                          <a:latin typeface="Times New Roman" panose="02020603050405020304" pitchFamily="18" charset="0"/>
                          <a:cs typeface="Times New Roman" panose="02020603050405020304" pitchFamily="18" charset="0"/>
                        </a:rPr>
                        <a:t>i</a:t>
                      </a:r>
                      <a:r>
                        <a:rPr sz="1750" b="1" spc="-15" dirty="0">
                          <a:latin typeface="Times New Roman" panose="02020603050405020304" pitchFamily="18" charset="0"/>
                          <a:cs typeface="Times New Roman" panose="02020603050405020304" pitchFamily="18" charset="0"/>
                        </a:rPr>
                        <a:t>m</a:t>
                      </a:r>
                      <a:r>
                        <a:rPr sz="1750" b="1" dirty="0">
                          <a:latin typeface="Times New Roman" panose="02020603050405020304" pitchFamily="18" charset="0"/>
                          <a:cs typeface="Times New Roman" panose="02020603050405020304" pitchFamily="18" charset="0"/>
                        </a:rPr>
                        <a:t>n</a:t>
                      </a:r>
                      <a:r>
                        <a:rPr sz="1750" b="1" spc="-30" dirty="0">
                          <a:latin typeface="Times New Roman" panose="02020603050405020304" pitchFamily="18" charset="0"/>
                          <a:cs typeface="Times New Roman" panose="02020603050405020304" pitchFamily="18" charset="0"/>
                        </a:rPr>
                        <a:t>a</a:t>
                      </a:r>
                      <a:r>
                        <a:rPr sz="1750" b="1" dirty="0">
                          <a:latin typeface="Times New Roman" panose="02020603050405020304" pitchFamily="18" charset="0"/>
                          <a:cs typeface="Times New Roman" panose="02020603050405020304" pitchFamily="18" charset="0"/>
                        </a:rPr>
                        <a:t>z</a:t>
                      </a:r>
                    </a:p>
                  </a:txBody>
                  <a:tcPr marL="0" marR="0" marT="0" marB="0">
                    <a:lnL w="15857">
                      <a:solidFill>
                        <a:srgbClr val="000000"/>
                      </a:solidFill>
                      <a:prstDash val="solid"/>
                    </a:lnL>
                    <a:lnR w="15857" cap="flat" cmpd="sng" algn="ctr">
                      <a:solidFill>
                        <a:srgbClr val="000000"/>
                      </a:solidFill>
                      <a:prstDash val="solid"/>
                      <a:round/>
                      <a:headEnd type="none" w="med" len="med"/>
                      <a:tailEnd type="none" w="med" len="med"/>
                    </a:lnR>
                    <a:lnT w="16342">
                      <a:solidFill>
                        <a:srgbClr val="000000"/>
                      </a:solidFill>
                      <a:prstDash val="solid"/>
                    </a:lnT>
                    <a:lnB w="15856">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231</a:t>
                      </a:r>
                    </a:p>
                  </a:txBody>
                  <a:tcPr marL="9525" marR="9525" marT="9525" marB="0" anchor="ctr">
                    <a:lnL w="15857">
                      <a:solidFill>
                        <a:srgbClr val="000000"/>
                      </a:solidFill>
                      <a:prstDash val="solid"/>
                    </a:lnL>
                    <a:lnR w="15857">
                      <a:solidFill>
                        <a:srgbClr val="000000"/>
                      </a:solidFill>
                      <a:prstDash val="solid"/>
                    </a:lnR>
                    <a:lnT w="16342">
                      <a:solidFill>
                        <a:srgbClr val="000000"/>
                      </a:solidFill>
                      <a:prstDash val="solid"/>
                    </a:lnT>
                    <a:lnB w="15856">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144</a:t>
                      </a:r>
                    </a:p>
                  </a:txBody>
                  <a:tcPr marL="9525" marR="9525" marT="9525" marB="0" anchor="ctr">
                    <a:lnL w="15857">
                      <a:solidFill>
                        <a:srgbClr val="000000"/>
                      </a:solidFill>
                      <a:prstDash val="solid"/>
                    </a:lnL>
                    <a:lnR w="30444">
                      <a:solidFill>
                        <a:srgbClr val="000000"/>
                      </a:solidFill>
                      <a:prstDash val="solid"/>
                    </a:lnR>
                    <a:lnT w="16342">
                      <a:solidFill>
                        <a:srgbClr val="000000"/>
                      </a:solidFill>
                      <a:prstDash val="solid"/>
                    </a:lnT>
                    <a:lnB w="15856">
                      <a:solidFill>
                        <a:srgbClr val="000000"/>
                      </a:solidFill>
                      <a:prstDash val="solid"/>
                    </a:lnB>
                    <a:solidFill>
                      <a:schemeClr val="tx2">
                        <a:lumMod val="20000"/>
                        <a:lumOff val="80000"/>
                      </a:schemeClr>
                    </a:solidFill>
                  </a:tcPr>
                </a:tc>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1748032330"/>
              </p:ext>
            </p:extLst>
          </p:nvPr>
        </p:nvGraphicFramePr>
        <p:xfrm>
          <a:off x="6476999" y="2789671"/>
          <a:ext cx="4684621" cy="944129"/>
        </p:xfrm>
        <a:graphic>
          <a:graphicData uri="http://schemas.openxmlformats.org/drawingml/2006/table">
            <a:tbl>
              <a:tblPr firstRow="1" bandRow="1">
                <a:tableStyleId>{2D5ABB26-0587-4C30-8999-92F81FD0307C}</a:tableStyleId>
              </a:tblPr>
              <a:tblGrid>
                <a:gridCol w="2929909"/>
                <a:gridCol w="880741"/>
                <a:gridCol w="873971"/>
              </a:tblGrid>
              <a:tr h="472062">
                <a:tc>
                  <a:txBody>
                    <a:bodyPr/>
                    <a:lstStyle/>
                    <a:p>
                      <a:pPr marL="26670">
                        <a:lnSpc>
                          <a:spcPct val="100000"/>
                        </a:lnSpc>
                      </a:pPr>
                      <a:r>
                        <a:rPr sz="1600" b="1" spc="15" dirty="0">
                          <a:latin typeface="Times New Roman" panose="02020603050405020304" pitchFamily="18" charset="0"/>
                          <a:cs typeface="Times New Roman" panose="02020603050405020304" pitchFamily="18" charset="0"/>
                        </a:rPr>
                        <a:t>I</a:t>
                      </a:r>
                      <a:r>
                        <a:rPr sz="1600" b="1" dirty="0">
                          <a:latin typeface="Times New Roman" panose="02020603050405020304" pitchFamily="18" charset="0"/>
                          <a:cs typeface="Times New Roman" panose="02020603050405020304" pitchFamily="18" charset="0"/>
                        </a:rPr>
                        <a:t>n</a:t>
                      </a:r>
                      <a:r>
                        <a:rPr sz="1600" b="1" spc="5" dirty="0">
                          <a:latin typeface="Times New Roman" panose="02020603050405020304" pitchFamily="18" charset="0"/>
                          <a:cs typeface="Times New Roman" panose="02020603050405020304" pitchFamily="18" charset="0"/>
                        </a:rPr>
                        <a:t>s</a:t>
                      </a:r>
                      <a:r>
                        <a:rPr sz="1600" b="1" spc="-10" dirty="0">
                          <a:latin typeface="Times New Roman" panose="02020603050405020304" pitchFamily="18" charset="0"/>
                          <a:cs typeface="Times New Roman" panose="02020603050405020304" pitchFamily="18" charset="0"/>
                        </a:rPr>
                        <a:t>t</a:t>
                      </a:r>
                      <a:r>
                        <a:rPr sz="1600" b="1" spc="50" dirty="0">
                          <a:latin typeface="Times New Roman" panose="02020603050405020304" pitchFamily="18" charset="0"/>
                          <a:cs typeface="Times New Roman" panose="02020603050405020304" pitchFamily="18" charset="0"/>
                        </a:rPr>
                        <a:t>i</a:t>
                      </a:r>
                      <a:r>
                        <a:rPr sz="1600" b="1" spc="-10" dirty="0">
                          <a:latin typeface="Times New Roman" panose="02020603050405020304" pitchFamily="18" charset="0"/>
                          <a:cs typeface="Times New Roman" panose="02020603050405020304" pitchFamily="18" charset="0"/>
                        </a:rPr>
                        <a:t>t</a:t>
                      </a:r>
                      <a:r>
                        <a:rPr sz="1600" b="1" dirty="0">
                          <a:latin typeface="Times New Roman" panose="02020603050405020304" pitchFamily="18" charset="0"/>
                          <a:cs typeface="Times New Roman" panose="02020603050405020304" pitchFamily="18" charset="0"/>
                        </a:rPr>
                        <a:t>u</a:t>
                      </a:r>
                      <a:r>
                        <a:rPr sz="1600" b="1" spc="-45" dirty="0">
                          <a:latin typeface="Times New Roman" panose="02020603050405020304" pitchFamily="18" charset="0"/>
                          <a:cs typeface="Times New Roman" panose="02020603050405020304" pitchFamily="18" charset="0"/>
                        </a:rPr>
                        <a:t>c</a:t>
                      </a:r>
                      <a:r>
                        <a:rPr sz="1600" b="1" spc="50" dirty="0">
                          <a:latin typeface="Times New Roman" panose="02020603050405020304" pitchFamily="18" charset="0"/>
                          <a:cs typeface="Times New Roman" panose="02020603050405020304" pitchFamily="18" charset="0"/>
                        </a:rPr>
                        <a:t>i</a:t>
                      </a:r>
                      <a:r>
                        <a:rPr sz="1600" b="1" spc="-5" dirty="0">
                          <a:latin typeface="Times New Roman" panose="02020603050405020304" pitchFamily="18" charset="0"/>
                          <a:cs typeface="Times New Roman" panose="02020603050405020304" pitchFamily="18" charset="0"/>
                        </a:rPr>
                        <a:t>o</a:t>
                      </a:r>
                      <a:r>
                        <a:rPr sz="1600" b="1" spc="5" dirty="0">
                          <a:latin typeface="Times New Roman" panose="02020603050405020304" pitchFamily="18" charset="0"/>
                          <a:cs typeface="Times New Roman" panose="02020603050405020304" pitchFamily="18" charset="0"/>
                        </a:rPr>
                        <a:t>n</a:t>
                      </a:r>
                      <a:r>
                        <a:rPr sz="1600" b="1" spc="50" dirty="0">
                          <a:latin typeface="Times New Roman" panose="02020603050405020304" pitchFamily="18" charset="0"/>
                          <a:cs typeface="Times New Roman" panose="02020603050405020304" pitchFamily="18" charset="0"/>
                        </a:rPr>
                        <a:t>e</a:t>
                      </a:r>
                      <a:r>
                        <a:rPr sz="1600" b="1" dirty="0">
                          <a:latin typeface="Times New Roman" panose="02020603050405020304" pitchFamily="18" charset="0"/>
                          <a:cs typeface="Times New Roman" panose="02020603050405020304" pitchFamily="18" charset="0"/>
                        </a:rPr>
                        <a:t>t</a:t>
                      </a:r>
                      <a:r>
                        <a:rPr sz="1600" b="1" spc="-50" dirty="0">
                          <a:latin typeface="Times New Roman" panose="02020603050405020304" pitchFamily="18" charset="0"/>
                          <a:cs typeface="Times New Roman" panose="02020603050405020304" pitchFamily="18" charset="0"/>
                        </a:rPr>
                        <a:t> </a:t>
                      </a:r>
                      <a:r>
                        <a:rPr sz="1600" b="1" spc="-30" dirty="0" err="1">
                          <a:latin typeface="Times New Roman" panose="02020603050405020304" pitchFamily="18" charset="0"/>
                          <a:cs typeface="Times New Roman" panose="02020603050405020304" pitchFamily="18" charset="0"/>
                        </a:rPr>
                        <a:t>a</a:t>
                      </a:r>
                      <a:r>
                        <a:rPr sz="1600" b="1" spc="-35" dirty="0" err="1">
                          <a:latin typeface="Times New Roman" panose="02020603050405020304" pitchFamily="18" charset="0"/>
                          <a:cs typeface="Times New Roman" panose="02020603050405020304" pitchFamily="18" charset="0"/>
                        </a:rPr>
                        <a:t>r</a:t>
                      </a:r>
                      <a:r>
                        <a:rPr sz="1600" b="1" spc="5" dirty="0" err="1">
                          <a:latin typeface="Times New Roman" panose="02020603050405020304" pitchFamily="18" charset="0"/>
                          <a:cs typeface="Times New Roman" panose="02020603050405020304" pitchFamily="18" charset="0"/>
                        </a:rPr>
                        <a:t>s</a:t>
                      </a:r>
                      <a:r>
                        <a:rPr sz="1600" b="1" spc="50" dirty="0" err="1">
                          <a:latin typeface="Times New Roman" panose="02020603050405020304" pitchFamily="18" charset="0"/>
                          <a:cs typeface="Times New Roman" panose="02020603050405020304" pitchFamily="18" charset="0"/>
                        </a:rPr>
                        <a:t>i</a:t>
                      </a:r>
                      <a:r>
                        <a:rPr sz="1600" b="1" spc="-15" dirty="0" err="1">
                          <a:latin typeface="Times New Roman" panose="02020603050405020304" pitchFamily="18" charset="0"/>
                          <a:cs typeface="Times New Roman" panose="02020603050405020304" pitchFamily="18" charset="0"/>
                        </a:rPr>
                        <a:t>m</a:t>
                      </a:r>
                      <a:r>
                        <a:rPr sz="1600" b="1" spc="-5" dirty="0" err="1">
                          <a:latin typeface="Times New Roman" panose="02020603050405020304" pitchFamily="18" charset="0"/>
                          <a:cs typeface="Times New Roman" panose="02020603050405020304" pitchFamily="18" charset="0"/>
                        </a:rPr>
                        <a:t>o</a:t>
                      </a:r>
                      <a:r>
                        <a:rPr sz="1600" b="1" spc="-35" dirty="0" err="1">
                          <a:latin typeface="Times New Roman" panose="02020603050405020304" pitchFamily="18" charset="0"/>
                          <a:cs typeface="Times New Roman" panose="02020603050405020304" pitchFamily="18" charset="0"/>
                        </a:rPr>
                        <a:t>r</a:t>
                      </a:r>
                      <a:r>
                        <a:rPr sz="1600" b="1" dirty="0" err="1">
                          <a:latin typeface="Times New Roman" panose="02020603050405020304" pitchFamily="18" charset="0"/>
                          <a:cs typeface="Times New Roman" panose="02020603050405020304" pitchFamily="18" charset="0"/>
                        </a:rPr>
                        <a:t>e</a:t>
                      </a:r>
                      <a:r>
                        <a:rPr sz="1600" b="1" spc="10" dirty="0">
                          <a:latin typeface="Times New Roman" panose="02020603050405020304" pitchFamily="18" charset="0"/>
                          <a:cs typeface="Times New Roman" panose="02020603050405020304" pitchFamily="18" charset="0"/>
                        </a:rPr>
                        <a:t> </a:t>
                      </a:r>
                      <a:r>
                        <a:rPr lang="en-US" sz="1600" b="1" spc="10" dirty="0" err="1" smtClean="0">
                          <a:latin typeface="Times New Roman" panose="02020603050405020304" pitchFamily="18" charset="0"/>
                          <a:cs typeface="Times New Roman" panose="02020603050405020304" pitchFamily="18" charset="0"/>
                        </a:rPr>
                        <a:t>jo</a:t>
                      </a:r>
                      <a:r>
                        <a:rPr sz="1600" b="1" dirty="0" err="1" smtClean="0">
                          <a:latin typeface="Times New Roman" panose="02020603050405020304" pitchFamily="18" charset="0"/>
                          <a:cs typeface="Times New Roman" panose="02020603050405020304" pitchFamily="18" charset="0"/>
                        </a:rPr>
                        <a:t>pub</a:t>
                      </a:r>
                      <a:r>
                        <a:rPr sz="1600" b="1" spc="50" dirty="0" err="1" smtClean="0">
                          <a:latin typeface="Times New Roman" panose="02020603050405020304" pitchFamily="18" charset="0"/>
                          <a:cs typeface="Times New Roman" panose="02020603050405020304" pitchFamily="18" charset="0"/>
                        </a:rPr>
                        <a:t>li</a:t>
                      </a:r>
                      <a:r>
                        <a:rPr sz="1600" b="1" spc="10" dirty="0" err="1" smtClean="0">
                          <a:latin typeface="Times New Roman" panose="02020603050405020304" pitchFamily="18" charset="0"/>
                          <a:cs typeface="Times New Roman" panose="02020603050405020304" pitchFamily="18" charset="0"/>
                        </a:rPr>
                        <a:t>k</a:t>
                      </a:r>
                      <a:r>
                        <a:rPr sz="1600" b="1" dirty="0" err="1" smtClean="0">
                          <a:latin typeface="Times New Roman" panose="02020603050405020304" pitchFamily="18" charset="0"/>
                          <a:cs typeface="Times New Roman" panose="02020603050405020304" pitchFamily="18" charset="0"/>
                        </a:rPr>
                        <a:t>e</a:t>
                      </a:r>
                      <a:endParaRPr sz="1600" b="1" dirty="0">
                        <a:latin typeface="Times New Roman" panose="02020603050405020304" pitchFamily="18" charset="0"/>
                        <a:cs typeface="Times New Roman" panose="02020603050405020304" pitchFamily="18" charset="0"/>
                      </a:endParaRPr>
                    </a:p>
                  </a:txBody>
                  <a:tcPr marL="0" marR="0" marT="0" marB="0">
                    <a:lnL w="14992">
                      <a:solidFill>
                        <a:srgbClr val="000000"/>
                      </a:solidFill>
                      <a:prstDash val="solid"/>
                    </a:lnL>
                    <a:lnR w="15449">
                      <a:solidFill>
                        <a:srgbClr val="000000"/>
                      </a:solidFill>
                      <a:prstDash val="solid"/>
                    </a:lnR>
                    <a:lnT w="14861">
                      <a:solidFill>
                        <a:srgbClr val="000000"/>
                      </a:solidFill>
                      <a:prstDash val="solid"/>
                    </a:lnT>
                    <a:lnB w="15322">
                      <a:solidFill>
                        <a:srgbClr val="000000"/>
                      </a:solidFill>
                      <a:prstDash val="solid"/>
                    </a:lnB>
                    <a:solidFill>
                      <a:srgbClr val="FFFF00"/>
                    </a:solidFill>
                  </a:tcPr>
                </a:tc>
                <a:tc>
                  <a:txBody>
                    <a:bodyPr/>
                    <a:lstStyle/>
                    <a:p>
                      <a:pPr marR="5080" algn="ctr">
                        <a:lnSpc>
                          <a:spcPct val="100000"/>
                        </a:lnSpc>
                      </a:pPr>
                      <a:r>
                        <a:rPr sz="1600" b="1" spc="-60" dirty="0">
                          <a:latin typeface="Times New Roman" panose="02020603050405020304" pitchFamily="18" charset="0"/>
                          <a:cs typeface="Times New Roman" panose="02020603050405020304" pitchFamily="18" charset="0"/>
                        </a:rPr>
                        <a:t>Gj</a:t>
                      </a:r>
                      <a:endParaRPr sz="1600" b="1" dirty="0">
                        <a:latin typeface="Times New Roman" panose="02020603050405020304" pitchFamily="18" charset="0"/>
                        <a:cs typeface="Times New Roman" panose="02020603050405020304" pitchFamily="18" charset="0"/>
                      </a:endParaRPr>
                    </a:p>
                  </a:txBody>
                  <a:tcPr marL="0" marR="0" marT="0" marB="0">
                    <a:lnL w="15449">
                      <a:solidFill>
                        <a:srgbClr val="000000"/>
                      </a:solidFill>
                      <a:prstDash val="solid"/>
                    </a:lnL>
                    <a:lnR w="14992">
                      <a:solidFill>
                        <a:srgbClr val="000000"/>
                      </a:solidFill>
                      <a:prstDash val="solid"/>
                    </a:lnR>
                    <a:lnT w="14861">
                      <a:solidFill>
                        <a:srgbClr val="000000"/>
                      </a:solidFill>
                      <a:prstDash val="solid"/>
                    </a:lnT>
                    <a:lnB w="15322"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0000"/>
                        </a:lnSpc>
                      </a:pPr>
                      <a:r>
                        <a:rPr sz="1600" b="1" dirty="0">
                          <a:latin typeface="Times New Roman" panose="02020603050405020304" pitchFamily="18" charset="0"/>
                          <a:cs typeface="Times New Roman" panose="02020603050405020304" pitchFamily="18" charset="0"/>
                        </a:rPr>
                        <a:t>F</a:t>
                      </a:r>
                    </a:p>
                  </a:txBody>
                  <a:tcPr marL="0" marR="0" marT="0" marB="0">
                    <a:lnL w="14992">
                      <a:solidFill>
                        <a:srgbClr val="000000"/>
                      </a:solidFill>
                      <a:prstDash val="solid"/>
                    </a:lnL>
                    <a:lnR w="29171">
                      <a:solidFill>
                        <a:srgbClr val="000000"/>
                      </a:solidFill>
                      <a:prstDash val="solid"/>
                    </a:lnR>
                    <a:lnT w="14861">
                      <a:solidFill>
                        <a:srgbClr val="000000"/>
                      </a:solidFill>
                      <a:prstDash val="solid"/>
                    </a:lnT>
                    <a:lnB w="15322" cap="flat" cmpd="sng" algn="ctr">
                      <a:solidFill>
                        <a:srgbClr val="000000"/>
                      </a:solidFill>
                      <a:prstDash val="solid"/>
                      <a:round/>
                      <a:headEnd type="none" w="med" len="med"/>
                      <a:tailEnd type="none" w="med" len="med"/>
                    </a:lnB>
                    <a:solidFill>
                      <a:srgbClr val="FFFF00"/>
                    </a:solidFill>
                  </a:tcPr>
                </a:tc>
              </a:tr>
              <a:tr h="472067">
                <a:tc>
                  <a:txBody>
                    <a:bodyPr/>
                    <a:lstStyle/>
                    <a:p>
                      <a:pPr marL="26670">
                        <a:lnSpc>
                          <a:spcPct val="100000"/>
                        </a:lnSpc>
                      </a:pPr>
                      <a:r>
                        <a:rPr sz="1600" b="1" spc="-65" dirty="0">
                          <a:latin typeface="Times New Roman" panose="02020603050405020304" pitchFamily="18" charset="0"/>
                          <a:cs typeface="Times New Roman" panose="02020603050405020304" pitchFamily="18" charset="0"/>
                        </a:rPr>
                        <a:t>G</a:t>
                      </a:r>
                      <a:r>
                        <a:rPr sz="1600" b="1" spc="35" dirty="0">
                          <a:latin typeface="Times New Roman" panose="02020603050405020304" pitchFamily="18" charset="0"/>
                          <a:cs typeface="Times New Roman" panose="02020603050405020304" pitchFamily="18" charset="0"/>
                        </a:rPr>
                        <a:t>j</a:t>
                      </a:r>
                      <a:r>
                        <a:rPr sz="1600" b="1" spc="50" dirty="0">
                          <a:latin typeface="Times New Roman" panose="02020603050405020304" pitchFamily="18" charset="0"/>
                          <a:cs typeface="Times New Roman" panose="02020603050405020304" pitchFamily="18" charset="0"/>
                        </a:rPr>
                        <a:t>i</a:t>
                      </a:r>
                      <a:r>
                        <a:rPr sz="1600" b="1" spc="-15" dirty="0">
                          <a:latin typeface="Times New Roman" panose="02020603050405020304" pitchFamily="18" charset="0"/>
                          <a:cs typeface="Times New Roman" panose="02020603050405020304" pitchFamily="18" charset="0"/>
                        </a:rPr>
                        <a:t>m</a:t>
                      </a:r>
                      <a:r>
                        <a:rPr sz="1600" b="1" dirty="0">
                          <a:latin typeface="Times New Roman" panose="02020603050405020304" pitchFamily="18" charset="0"/>
                          <a:cs typeface="Times New Roman" panose="02020603050405020304" pitchFamily="18" charset="0"/>
                        </a:rPr>
                        <a:t>n</a:t>
                      </a:r>
                      <a:r>
                        <a:rPr sz="1600" b="1" spc="-30" dirty="0">
                          <a:latin typeface="Times New Roman" panose="02020603050405020304" pitchFamily="18" charset="0"/>
                          <a:cs typeface="Times New Roman" panose="02020603050405020304" pitchFamily="18" charset="0"/>
                        </a:rPr>
                        <a:t>a</a:t>
                      </a:r>
                      <a:r>
                        <a:rPr sz="1600" b="1" dirty="0">
                          <a:latin typeface="Times New Roman" panose="02020603050405020304" pitchFamily="18" charset="0"/>
                          <a:cs typeface="Times New Roman" panose="02020603050405020304" pitchFamily="18" charset="0"/>
                        </a:rPr>
                        <a:t>z</a:t>
                      </a:r>
                    </a:p>
                  </a:txBody>
                  <a:tcPr marL="0" marR="0" marT="0" marB="0">
                    <a:lnL w="14992">
                      <a:solidFill>
                        <a:srgbClr val="000000"/>
                      </a:solidFill>
                      <a:prstDash val="solid"/>
                    </a:lnL>
                    <a:lnR w="15449" cap="flat" cmpd="sng" algn="ctr">
                      <a:solidFill>
                        <a:srgbClr val="000000"/>
                      </a:solidFill>
                      <a:prstDash val="solid"/>
                      <a:round/>
                      <a:headEnd type="none" w="med" len="med"/>
                      <a:tailEnd type="none" w="med" len="med"/>
                    </a:lnR>
                    <a:lnT w="15322">
                      <a:solidFill>
                        <a:srgbClr val="000000"/>
                      </a:solidFill>
                      <a:prstDash val="solid"/>
                    </a:lnT>
                    <a:lnB w="14869">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28</a:t>
                      </a:r>
                    </a:p>
                  </a:txBody>
                  <a:tcPr marL="9525" marR="9525" marT="9525" marB="0" anchor="ctr">
                    <a:lnL w="15449">
                      <a:solidFill>
                        <a:srgbClr val="000000"/>
                      </a:solidFill>
                      <a:prstDash val="solid"/>
                    </a:lnL>
                    <a:lnR w="14992">
                      <a:solidFill>
                        <a:srgbClr val="000000"/>
                      </a:solidFill>
                      <a:prstDash val="solid"/>
                    </a:lnR>
                    <a:lnT w="15322">
                      <a:solidFill>
                        <a:srgbClr val="000000"/>
                      </a:solidFill>
                      <a:prstDash val="solid"/>
                    </a:lnT>
                    <a:lnB w="14869">
                      <a:solidFill>
                        <a:srgbClr val="000000"/>
                      </a:solidFill>
                      <a:prstDash val="solid"/>
                    </a:lnB>
                    <a:solidFill>
                      <a:schemeClr val="tx2">
                        <a:lumMod val="20000"/>
                        <a:lumOff val="8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18</a:t>
                      </a:r>
                    </a:p>
                  </a:txBody>
                  <a:tcPr marL="9525" marR="9525" marT="9525" marB="0" anchor="ctr">
                    <a:lnL w="14992">
                      <a:solidFill>
                        <a:srgbClr val="000000"/>
                      </a:solidFill>
                      <a:prstDash val="solid"/>
                    </a:lnL>
                    <a:lnR w="29171">
                      <a:solidFill>
                        <a:srgbClr val="000000"/>
                      </a:solidFill>
                      <a:prstDash val="solid"/>
                    </a:lnR>
                    <a:lnT w="15322">
                      <a:solidFill>
                        <a:srgbClr val="000000"/>
                      </a:solidFill>
                      <a:prstDash val="solid"/>
                    </a:lnT>
                    <a:lnB w="14869">
                      <a:solidFill>
                        <a:srgbClr val="000000"/>
                      </a:solidFill>
                      <a:prstDash val="solid"/>
                    </a:lnB>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04800"/>
            <a:ext cx="9906000" cy="1226499"/>
          </a:xfrm>
          <a:prstGeom prst="rect">
            <a:avLst/>
          </a:prstGeom>
        </p:spPr>
        <p:txBody>
          <a:bodyPr vert="horz" wrap="square" lIns="0" tIns="483117" rIns="0" bIns="0" rtlCol="0">
            <a:spAutoFit/>
          </a:bodyPr>
          <a:lstStyle/>
          <a:p>
            <a:pPr marL="829310">
              <a:lnSpc>
                <a:spcPct val="100000"/>
              </a:lnSpc>
            </a:pPr>
            <a:r>
              <a:rPr sz="4800" b="1" dirty="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a:t>
            </a:r>
            <a:r>
              <a:rPr sz="4800" b="1" spc="-15" dirty="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sz="4800" b="1" dirty="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sz="4800" b="1" spc="-5" dirty="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4800" b="1" spc="-5"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sz="4800" b="1" spc="-15"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sz="4800" b="1"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TET</a:t>
            </a:r>
            <a:r>
              <a:rPr lang="en-US" sz="4800" b="1"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Ë</a:t>
            </a:r>
            <a:r>
              <a:rPr sz="4800" b="1" spc="-90"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sz="4800" b="1"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sz="4800" b="1" spc="-15"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sz="4800" b="1"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sz="4800" b="1" spc="10"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4800" b="1"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a:t>
            </a:r>
            <a:r>
              <a:rPr lang="en-US" sz="4800" b="1" dirty="0" smtClean="0">
                <a:solidFill>
                  <a:srgbClr val="001F5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C:\Users\TIK\Downloads\DSC_47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752600"/>
            <a:ext cx="92964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29408" y="823122"/>
            <a:ext cx="7933182" cy="754831"/>
          </a:xfrm>
          <a:prstGeom prst="rect">
            <a:avLst/>
          </a:prstGeom>
        </p:spPr>
        <p:txBody>
          <a:bodyPr vert="horz" wrap="square" lIns="0" tIns="198891" rIns="0" bIns="0" rtlCol="0">
            <a:spAutoFit/>
          </a:bodyPr>
          <a:lstStyle/>
          <a:p>
            <a:pPr marL="829310">
              <a:lnSpc>
                <a:spcPct val="100000"/>
              </a:lnSpc>
            </a:pPr>
            <a:r>
              <a:rPr sz="3600" b="1" dirty="0">
                <a:solidFill>
                  <a:srgbClr val="001F5F"/>
                </a:solidFill>
                <a:latin typeface="Garamond"/>
                <a:cs typeface="Garamond"/>
              </a:rPr>
              <a:t>MAT</a:t>
            </a:r>
            <a:r>
              <a:rPr sz="3600" b="1" spc="-15" dirty="0">
                <a:solidFill>
                  <a:srgbClr val="001F5F"/>
                </a:solidFill>
                <a:latin typeface="Garamond"/>
                <a:cs typeface="Garamond"/>
              </a:rPr>
              <a:t>U</a:t>
            </a:r>
            <a:r>
              <a:rPr sz="3600" b="1" dirty="0">
                <a:solidFill>
                  <a:srgbClr val="001F5F"/>
                </a:solidFill>
                <a:latin typeface="Garamond"/>
                <a:cs typeface="Garamond"/>
              </a:rPr>
              <a:t>RA</a:t>
            </a:r>
            <a:r>
              <a:rPr sz="3600" b="1" spc="-5" dirty="0">
                <a:solidFill>
                  <a:srgbClr val="001F5F"/>
                </a:solidFill>
                <a:latin typeface="Garamond"/>
                <a:cs typeface="Garamond"/>
              </a:rPr>
              <a:t> </a:t>
            </a:r>
            <a:r>
              <a:rPr sz="3600" b="1" spc="-5" dirty="0" smtClean="0">
                <a:solidFill>
                  <a:srgbClr val="001F5F"/>
                </a:solidFill>
                <a:latin typeface="Garamond"/>
                <a:cs typeface="Garamond"/>
              </a:rPr>
              <a:t>S</a:t>
            </a:r>
            <a:r>
              <a:rPr sz="3600" b="1" spc="-15" dirty="0" smtClean="0">
                <a:solidFill>
                  <a:srgbClr val="001F5F"/>
                </a:solidFill>
                <a:latin typeface="Garamond"/>
                <a:cs typeface="Garamond"/>
              </a:rPr>
              <a:t>H</a:t>
            </a:r>
            <a:r>
              <a:rPr sz="3600" b="1" dirty="0" smtClean="0">
                <a:solidFill>
                  <a:srgbClr val="001F5F"/>
                </a:solidFill>
                <a:latin typeface="Garamond"/>
                <a:cs typeface="Garamond"/>
              </a:rPr>
              <a:t>TET</a:t>
            </a:r>
            <a:r>
              <a:rPr lang="en-US" sz="3600" b="1" dirty="0" smtClean="0">
                <a:solidFill>
                  <a:srgbClr val="001F5F"/>
                </a:solidFill>
                <a:latin typeface="Garamond"/>
                <a:cs typeface="Garamond"/>
              </a:rPr>
              <a:t>Ë</a:t>
            </a:r>
            <a:r>
              <a:rPr sz="3600" b="1" spc="-90" dirty="0" smtClean="0">
                <a:solidFill>
                  <a:srgbClr val="001F5F"/>
                </a:solidFill>
                <a:latin typeface="Garamond"/>
                <a:cs typeface="Garamond"/>
              </a:rPr>
              <a:t>R</a:t>
            </a:r>
            <a:r>
              <a:rPr sz="3600" b="1" dirty="0" smtClean="0">
                <a:solidFill>
                  <a:srgbClr val="001F5F"/>
                </a:solidFill>
                <a:latin typeface="Garamond"/>
                <a:cs typeface="Garamond"/>
              </a:rPr>
              <a:t>O</a:t>
            </a:r>
            <a:r>
              <a:rPr sz="3600" b="1" spc="-15" dirty="0" smtClean="0">
                <a:solidFill>
                  <a:srgbClr val="001F5F"/>
                </a:solidFill>
                <a:latin typeface="Garamond"/>
                <a:cs typeface="Garamond"/>
              </a:rPr>
              <a:t>R</a:t>
            </a:r>
            <a:r>
              <a:rPr sz="3600" b="1" dirty="0" smtClean="0">
                <a:solidFill>
                  <a:srgbClr val="001F5F"/>
                </a:solidFill>
                <a:latin typeface="Garamond"/>
                <a:cs typeface="Garamond"/>
              </a:rPr>
              <a:t>E</a:t>
            </a:r>
            <a:r>
              <a:rPr sz="3600" b="1" spc="10" dirty="0" smtClean="0">
                <a:solidFill>
                  <a:srgbClr val="001F5F"/>
                </a:solidFill>
                <a:latin typeface="Garamond"/>
                <a:cs typeface="Garamond"/>
              </a:rPr>
              <a:t> </a:t>
            </a:r>
            <a:r>
              <a:rPr sz="3600" b="1" dirty="0" smtClean="0">
                <a:solidFill>
                  <a:srgbClr val="001F5F"/>
                </a:solidFill>
                <a:latin typeface="Garamond"/>
                <a:cs typeface="Garamond"/>
              </a:rPr>
              <a:t>201</a:t>
            </a:r>
            <a:r>
              <a:rPr lang="en-US" sz="3600" b="1" dirty="0" smtClean="0">
                <a:solidFill>
                  <a:srgbClr val="001F5F"/>
                </a:solidFill>
                <a:latin typeface="Garamond"/>
                <a:cs typeface="Garamond"/>
              </a:rPr>
              <a:t>5</a:t>
            </a:r>
            <a:endParaRPr sz="3600" dirty="0">
              <a:latin typeface="Garamond"/>
              <a:cs typeface="Garamond"/>
            </a:endParaRPr>
          </a:p>
        </p:txBody>
      </p:sp>
      <p:sp>
        <p:nvSpPr>
          <p:cNvPr id="4" name="object 4"/>
          <p:cNvSpPr txBox="1"/>
          <p:nvPr/>
        </p:nvSpPr>
        <p:spPr>
          <a:xfrm>
            <a:off x="1332954" y="2133600"/>
            <a:ext cx="9404350" cy="3108543"/>
          </a:xfrm>
          <a:prstGeom prst="rect">
            <a:avLst/>
          </a:prstGeom>
        </p:spPr>
        <p:txBody>
          <a:bodyPr vert="horz" wrap="square" lIns="0" tIns="0" rIns="0" bIns="0" rtlCol="0">
            <a:spAutoFit/>
          </a:bodyPr>
          <a:lstStyle/>
          <a:p>
            <a:pPr marL="299085" indent="-286385">
              <a:lnSpc>
                <a:spcPct val="100000"/>
              </a:lnSpc>
              <a:buClr>
                <a:srgbClr val="83992A"/>
              </a:buClr>
              <a:buSzPct val="114583"/>
              <a:buFont typeface="Arial"/>
              <a:buChar char="•"/>
              <a:tabLst>
                <a:tab pos="299720" algn="l"/>
              </a:tabLst>
            </a:pPr>
            <a:endParaRPr lang="en-US" sz="2400" b="1" spc="-25" dirty="0" smtClean="0">
              <a:solidFill>
                <a:srgbClr val="252525"/>
              </a:solidFill>
              <a:latin typeface="Garamond"/>
              <a:cs typeface="Garamond"/>
            </a:endParaRPr>
          </a:p>
          <a:p>
            <a:pPr marL="299085" indent="-286385">
              <a:lnSpc>
                <a:spcPct val="100000"/>
              </a:lnSpc>
              <a:buClr>
                <a:srgbClr val="83992A"/>
              </a:buClr>
              <a:buSzPct val="114583"/>
              <a:buFont typeface="Arial"/>
              <a:buChar char="•"/>
              <a:tabLst>
                <a:tab pos="299720" algn="l"/>
              </a:tabLst>
            </a:pPr>
            <a:r>
              <a:rPr sz="2400" b="1" spc="-25" dirty="0" err="1" smtClean="0">
                <a:solidFill>
                  <a:srgbClr val="252525"/>
                </a:solidFill>
                <a:latin typeface="Garamond"/>
                <a:cs typeface="Garamond"/>
              </a:rPr>
              <a:t>Mo</a:t>
            </a:r>
            <a:r>
              <a:rPr sz="2400" b="1" spc="-20" dirty="0" err="1" smtClean="0">
                <a:solidFill>
                  <a:srgbClr val="252525"/>
                </a:solidFill>
                <a:latin typeface="Garamond"/>
                <a:cs typeface="Garamond"/>
              </a:rPr>
              <a:t>nitorim</a:t>
            </a:r>
            <a:r>
              <a:rPr sz="2400" b="1" spc="-10" dirty="0" err="1" smtClean="0">
                <a:solidFill>
                  <a:srgbClr val="252525"/>
                </a:solidFill>
                <a:latin typeface="Garamond"/>
                <a:cs typeface="Garamond"/>
              </a:rPr>
              <a:t>i</a:t>
            </a:r>
            <a:r>
              <a:rPr sz="2400" b="1" spc="-5" dirty="0" smtClean="0">
                <a:solidFill>
                  <a:srgbClr val="252525"/>
                </a:solidFill>
                <a:latin typeface="Garamond"/>
                <a:cs typeface="Garamond"/>
              </a:rPr>
              <a:t> </a:t>
            </a:r>
            <a:r>
              <a:rPr sz="2400" b="1" spc="-10" dirty="0">
                <a:solidFill>
                  <a:srgbClr val="252525"/>
                </a:solidFill>
                <a:latin typeface="Garamond"/>
                <a:cs typeface="Garamond"/>
              </a:rPr>
              <a:t>dh</a:t>
            </a:r>
            <a:r>
              <a:rPr sz="2400" b="1" dirty="0">
                <a:solidFill>
                  <a:srgbClr val="252525"/>
                </a:solidFill>
                <a:latin typeface="Garamond"/>
                <a:cs typeface="Garamond"/>
              </a:rPr>
              <a:t>e</a:t>
            </a:r>
            <a:r>
              <a:rPr sz="2400" b="1" spc="5" dirty="0">
                <a:solidFill>
                  <a:srgbClr val="252525"/>
                </a:solidFill>
                <a:latin typeface="Garamond"/>
                <a:cs typeface="Garamond"/>
              </a:rPr>
              <a:t> </a:t>
            </a:r>
            <a:r>
              <a:rPr sz="2400" b="1" spc="-15" dirty="0">
                <a:solidFill>
                  <a:srgbClr val="252525"/>
                </a:solidFill>
                <a:latin typeface="Garamond"/>
                <a:cs typeface="Garamond"/>
              </a:rPr>
              <a:t>orga</a:t>
            </a:r>
            <a:r>
              <a:rPr sz="2400" b="1" spc="-25" dirty="0">
                <a:solidFill>
                  <a:srgbClr val="252525"/>
                </a:solidFill>
                <a:latin typeface="Garamond"/>
                <a:cs typeface="Garamond"/>
              </a:rPr>
              <a:t>n</a:t>
            </a:r>
            <a:r>
              <a:rPr sz="2400" b="1" spc="-5" dirty="0">
                <a:solidFill>
                  <a:srgbClr val="252525"/>
                </a:solidFill>
                <a:latin typeface="Garamond"/>
                <a:cs typeface="Garamond"/>
              </a:rPr>
              <a:t>izim</a:t>
            </a:r>
            <a:r>
              <a:rPr sz="2400" b="1" dirty="0">
                <a:solidFill>
                  <a:srgbClr val="252525"/>
                </a:solidFill>
                <a:latin typeface="Garamond"/>
                <a:cs typeface="Garamond"/>
              </a:rPr>
              <a:t>i</a:t>
            </a:r>
            <a:r>
              <a:rPr sz="2400" b="1" spc="10" dirty="0">
                <a:solidFill>
                  <a:srgbClr val="252525"/>
                </a:solidFill>
                <a:latin typeface="Garamond"/>
                <a:cs typeface="Garamond"/>
              </a:rPr>
              <a:t> </a:t>
            </a:r>
            <a:r>
              <a:rPr sz="2400" b="1" dirty="0" err="1">
                <a:solidFill>
                  <a:srgbClr val="252525"/>
                </a:solidFill>
                <a:latin typeface="Garamond"/>
                <a:cs typeface="Garamond"/>
              </a:rPr>
              <a:t>i</a:t>
            </a:r>
            <a:r>
              <a:rPr sz="2400" b="1" spc="-5" dirty="0">
                <a:solidFill>
                  <a:srgbClr val="252525"/>
                </a:solidFill>
                <a:latin typeface="Garamond"/>
                <a:cs typeface="Garamond"/>
              </a:rPr>
              <a:t> </a:t>
            </a:r>
            <a:r>
              <a:rPr sz="2400" b="1" spc="-15" dirty="0" err="1" smtClean="0">
                <a:solidFill>
                  <a:srgbClr val="252525"/>
                </a:solidFill>
                <a:latin typeface="Garamond"/>
                <a:cs typeface="Garamond"/>
              </a:rPr>
              <a:t>Matur</a:t>
            </a:r>
            <a:r>
              <a:rPr lang="en-US" sz="2400" b="1" spc="-15" dirty="0" err="1" smtClean="0">
                <a:solidFill>
                  <a:srgbClr val="252525"/>
                </a:solidFill>
                <a:latin typeface="Garamond"/>
                <a:cs typeface="Garamond"/>
              </a:rPr>
              <a:t>ë</a:t>
            </a:r>
            <a:r>
              <a:rPr sz="2400" b="1" spc="-15" dirty="0" err="1" smtClean="0">
                <a:solidFill>
                  <a:srgbClr val="252525"/>
                </a:solidFill>
                <a:latin typeface="Garamond"/>
                <a:cs typeface="Garamond"/>
              </a:rPr>
              <a:t>s</a:t>
            </a:r>
            <a:r>
              <a:rPr sz="2400" b="1" spc="-5" dirty="0" smtClean="0">
                <a:solidFill>
                  <a:srgbClr val="252525"/>
                </a:solidFill>
                <a:latin typeface="Garamond"/>
                <a:cs typeface="Garamond"/>
              </a:rPr>
              <a:t> </a:t>
            </a:r>
            <a:r>
              <a:rPr sz="2400" b="1" spc="-20" dirty="0" err="1" smtClean="0">
                <a:solidFill>
                  <a:srgbClr val="252525"/>
                </a:solidFill>
                <a:latin typeface="Garamond"/>
                <a:cs typeface="Garamond"/>
              </a:rPr>
              <a:t>Shte</a:t>
            </a:r>
            <a:r>
              <a:rPr sz="2400" b="1" spc="-5" dirty="0" err="1" smtClean="0">
                <a:solidFill>
                  <a:srgbClr val="252525"/>
                </a:solidFill>
                <a:latin typeface="Garamond"/>
                <a:cs typeface="Garamond"/>
              </a:rPr>
              <a:t>t</a:t>
            </a:r>
            <a:r>
              <a:rPr lang="en-US" sz="2400" b="1" spc="-15" dirty="0" err="1" smtClean="0">
                <a:solidFill>
                  <a:srgbClr val="252525"/>
                </a:solidFill>
                <a:latin typeface="Garamond"/>
                <a:cs typeface="Garamond"/>
              </a:rPr>
              <a:t>ë</a:t>
            </a:r>
            <a:r>
              <a:rPr sz="2400" b="1" spc="15" dirty="0" err="1" smtClean="0">
                <a:solidFill>
                  <a:srgbClr val="252525"/>
                </a:solidFill>
                <a:latin typeface="Garamond"/>
                <a:cs typeface="Garamond"/>
              </a:rPr>
              <a:t>r</a:t>
            </a:r>
            <a:r>
              <a:rPr sz="2400" b="1" spc="-15" dirty="0" err="1" smtClean="0">
                <a:solidFill>
                  <a:srgbClr val="252525"/>
                </a:solidFill>
                <a:latin typeface="Garamond"/>
                <a:cs typeface="Garamond"/>
              </a:rPr>
              <a:t>o</a:t>
            </a:r>
            <a:r>
              <a:rPr sz="2400" b="1" spc="5" dirty="0" err="1" smtClean="0">
                <a:solidFill>
                  <a:srgbClr val="252525"/>
                </a:solidFill>
                <a:latin typeface="Garamond"/>
                <a:cs typeface="Garamond"/>
              </a:rPr>
              <a:t>r</a:t>
            </a:r>
            <a:r>
              <a:rPr sz="2400" b="1" spc="-15" dirty="0" err="1" smtClean="0">
                <a:solidFill>
                  <a:srgbClr val="252525"/>
                </a:solidFill>
                <a:latin typeface="Garamond"/>
                <a:cs typeface="Garamond"/>
              </a:rPr>
              <a:t>e</a:t>
            </a:r>
            <a:r>
              <a:rPr sz="2400" b="1" dirty="0" smtClean="0">
                <a:solidFill>
                  <a:srgbClr val="252525"/>
                </a:solidFill>
                <a:latin typeface="Garamond"/>
                <a:cs typeface="Garamond"/>
              </a:rPr>
              <a:t> </a:t>
            </a:r>
            <a:endParaRPr lang="en-US" sz="2400" b="1" dirty="0" smtClean="0">
              <a:solidFill>
                <a:srgbClr val="252525"/>
              </a:solidFill>
              <a:latin typeface="Garamond"/>
              <a:cs typeface="Garamond"/>
            </a:endParaRPr>
          </a:p>
          <a:p>
            <a:pPr marL="12700">
              <a:lnSpc>
                <a:spcPct val="100000"/>
              </a:lnSpc>
              <a:buClr>
                <a:srgbClr val="83992A"/>
              </a:buClr>
              <a:buSzPct val="114583"/>
              <a:tabLst>
                <a:tab pos="299720" algn="l"/>
              </a:tabLst>
            </a:pPr>
            <a:endParaRPr lang="en-US" sz="2400" b="1" spc="-10" dirty="0" smtClean="0">
              <a:solidFill>
                <a:srgbClr val="252525"/>
              </a:solidFill>
              <a:latin typeface="Garamond"/>
              <a:cs typeface="Garamond"/>
            </a:endParaRPr>
          </a:p>
          <a:p>
            <a:pPr marL="355600" indent="-342900">
              <a:lnSpc>
                <a:spcPct val="100000"/>
              </a:lnSpc>
              <a:buClr>
                <a:srgbClr val="83992A"/>
              </a:buClr>
              <a:buSzPct val="114583"/>
              <a:buFont typeface="Wingdings" panose="05000000000000000000" pitchFamily="2" charset="2"/>
              <a:buChar char="v"/>
              <a:tabLst>
                <a:tab pos="299720" algn="l"/>
              </a:tabLst>
            </a:pPr>
            <a:r>
              <a:rPr sz="2400" spc="-10" dirty="0" err="1" smtClean="0">
                <a:solidFill>
                  <a:srgbClr val="252525"/>
                </a:solidFill>
                <a:latin typeface="Garamond"/>
                <a:cs typeface="Garamond"/>
              </a:rPr>
              <a:t>Sektori</a:t>
            </a:r>
            <a:r>
              <a:rPr sz="2400" spc="-10" dirty="0" smtClean="0">
                <a:solidFill>
                  <a:srgbClr val="252525"/>
                </a:solidFill>
                <a:latin typeface="Garamond"/>
                <a:cs typeface="Garamond"/>
              </a:rPr>
              <a:t> </a:t>
            </a:r>
            <a:r>
              <a:rPr sz="2400" dirty="0" err="1">
                <a:solidFill>
                  <a:srgbClr val="252525"/>
                </a:solidFill>
                <a:latin typeface="Garamond"/>
                <a:cs typeface="Garamond"/>
              </a:rPr>
              <a:t>i</a:t>
            </a:r>
            <a:r>
              <a:rPr sz="2400" dirty="0">
                <a:solidFill>
                  <a:srgbClr val="252525"/>
                </a:solidFill>
                <a:latin typeface="Garamond"/>
                <a:cs typeface="Garamond"/>
              </a:rPr>
              <a:t> </a:t>
            </a:r>
            <a:r>
              <a:rPr sz="2400" spc="-55" dirty="0" err="1" smtClean="0">
                <a:solidFill>
                  <a:srgbClr val="252525"/>
                </a:solidFill>
                <a:latin typeface="Garamond"/>
                <a:cs typeface="Garamond"/>
              </a:rPr>
              <a:t>K</a:t>
            </a:r>
            <a:r>
              <a:rPr sz="2400" dirty="0" err="1" smtClean="0">
                <a:solidFill>
                  <a:srgbClr val="252525"/>
                </a:solidFill>
                <a:latin typeface="Garamond"/>
                <a:cs typeface="Garamond"/>
              </a:rPr>
              <a:t>u</a:t>
            </a:r>
            <a:r>
              <a:rPr sz="2400" spc="60" dirty="0" err="1" smtClean="0">
                <a:solidFill>
                  <a:srgbClr val="252525"/>
                </a:solidFill>
                <a:latin typeface="Garamond"/>
                <a:cs typeface="Garamond"/>
              </a:rPr>
              <a:t>r</a:t>
            </a:r>
            <a:r>
              <a:rPr sz="2400" spc="-5" dirty="0" err="1" smtClean="0">
                <a:solidFill>
                  <a:srgbClr val="252525"/>
                </a:solidFill>
                <a:latin typeface="Garamond"/>
                <a:cs typeface="Garamond"/>
              </a:rPr>
              <a:t>ri</a:t>
            </a:r>
            <a:r>
              <a:rPr sz="2400" spc="5" dirty="0" err="1" smtClean="0">
                <a:solidFill>
                  <a:srgbClr val="252525"/>
                </a:solidFill>
                <a:latin typeface="Garamond"/>
                <a:cs typeface="Garamond"/>
              </a:rPr>
              <a:t>k</a:t>
            </a:r>
            <a:r>
              <a:rPr sz="2400" spc="-10" dirty="0" err="1" smtClean="0">
                <a:solidFill>
                  <a:srgbClr val="252525"/>
                </a:solidFill>
                <a:latin typeface="Garamond"/>
                <a:cs typeface="Garamond"/>
              </a:rPr>
              <a:t>ul</a:t>
            </a:r>
            <a:r>
              <a:rPr lang="en-US" sz="2400" spc="-10" dirty="0" err="1" smtClean="0">
                <a:solidFill>
                  <a:srgbClr val="252525"/>
                </a:solidFill>
                <a:latin typeface="Garamond"/>
                <a:cs typeface="Garamond"/>
              </a:rPr>
              <a:t>ë</a:t>
            </a:r>
            <a:r>
              <a:rPr sz="2400" spc="-10" dirty="0" err="1" smtClean="0">
                <a:solidFill>
                  <a:srgbClr val="252525"/>
                </a:solidFill>
                <a:latin typeface="Garamond"/>
                <a:cs typeface="Garamond"/>
              </a:rPr>
              <a:t>s</a:t>
            </a:r>
            <a:r>
              <a:rPr sz="2400" spc="-20" dirty="0" smtClean="0">
                <a:solidFill>
                  <a:srgbClr val="252525"/>
                </a:solidFill>
                <a:latin typeface="Garamond"/>
                <a:cs typeface="Garamond"/>
              </a:rPr>
              <a:t> </a:t>
            </a:r>
            <a:r>
              <a:rPr sz="2400" spc="-15" dirty="0" err="1">
                <a:solidFill>
                  <a:srgbClr val="252525"/>
                </a:solidFill>
                <a:latin typeface="Garamond"/>
                <a:cs typeface="Garamond"/>
              </a:rPr>
              <a:t>dhe</a:t>
            </a:r>
            <a:r>
              <a:rPr sz="2400" dirty="0">
                <a:solidFill>
                  <a:srgbClr val="252525"/>
                </a:solidFill>
                <a:latin typeface="Garamond"/>
                <a:cs typeface="Garamond"/>
              </a:rPr>
              <a:t> </a:t>
            </a:r>
            <a:r>
              <a:rPr sz="2400" spc="-15" dirty="0" err="1" smtClean="0">
                <a:solidFill>
                  <a:srgbClr val="252525"/>
                </a:solidFill>
                <a:latin typeface="Garamond"/>
                <a:cs typeface="Garamond"/>
              </a:rPr>
              <a:t>Cil</a:t>
            </a:r>
            <a:r>
              <a:rPr lang="en-US" sz="2400" spc="-15" dirty="0" err="1" smtClean="0">
                <a:solidFill>
                  <a:srgbClr val="252525"/>
                </a:solidFill>
                <a:latin typeface="Garamond"/>
                <a:cs typeface="Garamond"/>
              </a:rPr>
              <a:t>ë</a:t>
            </a:r>
            <a:r>
              <a:rPr sz="2400" spc="-15" dirty="0" err="1" smtClean="0">
                <a:solidFill>
                  <a:srgbClr val="252525"/>
                </a:solidFill>
                <a:latin typeface="Garamond"/>
                <a:cs typeface="Garamond"/>
              </a:rPr>
              <a:t>sis</a:t>
            </a:r>
            <a:r>
              <a:rPr lang="en-US" sz="2400" spc="-10" dirty="0" err="1" smtClean="0">
                <a:solidFill>
                  <a:srgbClr val="252525"/>
                </a:solidFill>
                <a:latin typeface="Garamond"/>
                <a:cs typeface="Garamond"/>
              </a:rPr>
              <a:t>ë</a:t>
            </a:r>
            <a:r>
              <a:rPr sz="2400" dirty="0" smtClean="0">
                <a:solidFill>
                  <a:srgbClr val="252525"/>
                </a:solidFill>
                <a:latin typeface="Garamond"/>
                <a:cs typeface="Garamond"/>
              </a:rPr>
              <a:t> </a:t>
            </a:r>
            <a:r>
              <a:rPr sz="2400" spc="-20" dirty="0" err="1" smtClean="0">
                <a:solidFill>
                  <a:srgbClr val="252525"/>
                </a:solidFill>
                <a:latin typeface="Garamond"/>
                <a:cs typeface="Garamond"/>
              </a:rPr>
              <a:t>n</a:t>
            </a:r>
            <a:r>
              <a:rPr lang="en-US" sz="2400" spc="-10" dirty="0" err="1" smtClean="0">
                <a:solidFill>
                  <a:srgbClr val="252525"/>
                </a:solidFill>
                <a:latin typeface="Garamond"/>
                <a:cs typeface="Garamond"/>
              </a:rPr>
              <a:t>ë</a:t>
            </a:r>
            <a:r>
              <a:rPr sz="2400" dirty="0" smtClean="0">
                <a:solidFill>
                  <a:srgbClr val="252525"/>
                </a:solidFill>
                <a:latin typeface="Garamond"/>
                <a:cs typeface="Garamond"/>
              </a:rPr>
              <a:t> </a:t>
            </a:r>
            <a:r>
              <a:rPr sz="2400" spc="-5" dirty="0" err="1" smtClean="0">
                <a:solidFill>
                  <a:srgbClr val="252525"/>
                </a:solidFill>
                <a:latin typeface="Garamond"/>
                <a:cs typeface="Garamond"/>
              </a:rPr>
              <a:t>bash</a:t>
            </a:r>
            <a:r>
              <a:rPr sz="2400" spc="5" dirty="0" err="1" smtClean="0">
                <a:solidFill>
                  <a:srgbClr val="252525"/>
                </a:solidFill>
                <a:latin typeface="Garamond"/>
                <a:cs typeface="Garamond"/>
              </a:rPr>
              <a:t>k</a:t>
            </a:r>
            <a:r>
              <a:rPr lang="en-US" sz="2400" spc="-15" dirty="0" err="1" smtClean="0">
                <a:solidFill>
                  <a:srgbClr val="252525"/>
                </a:solidFill>
                <a:latin typeface="Garamond"/>
                <a:cs typeface="Garamond"/>
              </a:rPr>
              <a:t>ë</a:t>
            </a:r>
            <a:r>
              <a:rPr sz="2400" spc="-15" dirty="0" err="1" smtClean="0">
                <a:solidFill>
                  <a:srgbClr val="252525"/>
                </a:solidFill>
                <a:latin typeface="Garamond"/>
                <a:cs typeface="Garamond"/>
              </a:rPr>
              <a:t>punim</a:t>
            </a:r>
            <a:r>
              <a:rPr sz="2400" spc="-15" dirty="0" smtClean="0">
                <a:solidFill>
                  <a:srgbClr val="252525"/>
                </a:solidFill>
                <a:latin typeface="Garamond"/>
                <a:cs typeface="Garamond"/>
              </a:rPr>
              <a:t> </a:t>
            </a:r>
            <a:r>
              <a:rPr sz="2400" spc="-30" dirty="0">
                <a:solidFill>
                  <a:srgbClr val="252525"/>
                </a:solidFill>
                <a:latin typeface="Garamond"/>
                <a:cs typeface="Garamond"/>
              </a:rPr>
              <a:t>m</a:t>
            </a:r>
            <a:r>
              <a:rPr sz="2400" spc="-10" dirty="0">
                <a:solidFill>
                  <a:srgbClr val="252525"/>
                </a:solidFill>
                <a:latin typeface="Garamond"/>
                <a:cs typeface="Garamond"/>
              </a:rPr>
              <a:t>e</a:t>
            </a:r>
            <a:r>
              <a:rPr sz="2400" dirty="0">
                <a:solidFill>
                  <a:srgbClr val="252525"/>
                </a:solidFill>
                <a:latin typeface="Garamond"/>
                <a:cs typeface="Garamond"/>
              </a:rPr>
              <a:t> </a:t>
            </a:r>
            <a:r>
              <a:rPr sz="2400" spc="-10" dirty="0" err="1" smtClean="0">
                <a:solidFill>
                  <a:srgbClr val="252525"/>
                </a:solidFill>
                <a:latin typeface="Garamond"/>
                <a:cs typeface="Garamond"/>
              </a:rPr>
              <a:t>sektor</a:t>
            </a:r>
            <a:r>
              <a:rPr lang="en-US" sz="2400" spc="-10" dirty="0" err="1" smtClean="0">
                <a:solidFill>
                  <a:srgbClr val="252525"/>
                </a:solidFill>
                <a:latin typeface="Garamond"/>
                <a:cs typeface="Garamond"/>
              </a:rPr>
              <a:t>in</a:t>
            </a:r>
            <a:r>
              <a:rPr sz="2400" spc="-5" dirty="0" smtClean="0">
                <a:solidFill>
                  <a:srgbClr val="252525"/>
                </a:solidFill>
                <a:latin typeface="Garamond"/>
                <a:cs typeface="Garamond"/>
              </a:rPr>
              <a:t> </a:t>
            </a:r>
            <a:r>
              <a:rPr sz="2400" spc="-10" dirty="0">
                <a:solidFill>
                  <a:srgbClr val="252525"/>
                </a:solidFill>
                <a:latin typeface="Garamond"/>
                <a:cs typeface="Garamond"/>
              </a:rPr>
              <a:t>e</a:t>
            </a:r>
            <a:r>
              <a:rPr sz="2400" dirty="0">
                <a:solidFill>
                  <a:srgbClr val="252525"/>
                </a:solidFill>
                <a:latin typeface="Garamond"/>
                <a:cs typeface="Garamond"/>
              </a:rPr>
              <a:t> </a:t>
            </a:r>
            <a:r>
              <a:rPr lang="en-US" sz="2400" dirty="0" smtClean="0">
                <a:solidFill>
                  <a:srgbClr val="252525"/>
                </a:solidFill>
                <a:latin typeface="Garamond"/>
                <a:cs typeface="Garamond"/>
              </a:rPr>
              <a:t>IT </a:t>
            </a:r>
            <a:r>
              <a:rPr sz="2400" spc="-20" dirty="0" err="1" smtClean="0">
                <a:solidFill>
                  <a:srgbClr val="252525"/>
                </a:solidFill>
                <a:latin typeface="Garamond"/>
                <a:cs typeface="Garamond"/>
              </a:rPr>
              <a:t>n</a:t>
            </a:r>
            <a:r>
              <a:rPr lang="en-US" sz="2400" spc="-10" dirty="0" err="1" smtClean="0">
                <a:solidFill>
                  <a:srgbClr val="252525"/>
                </a:solidFill>
                <a:latin typeface="Garamond"/>
                <a:cs typeface="Garamond"/>
              </a:rPr>
              <a:t>ë</a:t>
            </a:r>
            <a:r>
              <a:rPr sz="2400" dirty="0" smtClean="0">
                <a:solidFill>
                  <a:srgbClr val="252525"/>
                </a:solidFill>
                <a:latin typeface="Garamond"/>
                <a:cs typeface="Garamond"/>
              </a:rPr>
              <a:t> </a:t>
            </a:r>
            <a:r>
              <a:rPr sz="2400" spc="-140" dirty="0">
                <a:solidFill>
                  <a:srgbClr val="252525"/>
                </a:solidFill>
                <a:latin typeface="Garamond"/>
                <a:cs typeface="Garamond"/>
              </a:rPr>
              <a:t>D</a:t>
            </a:r>
            <a:r>
              <a:rPr sz="2400" spc="-5" dirty="0">
                <a:solidFill>
                  <a:srgbClr val="252525"/>
                </a:solidFill>
                <a:latin typeface="Garamond"/>
                <a:cs typeface="Garamond"/>
              </a:rPr>
              <a:t>AR </a:t>
            </a:r>
            <a:r>
              <a:rPr lang="en-US" sz="2400" spc="-5" dirty="0" err="1" smtClean="0">
                <a:solidFill>
                  <a:srgbClr val="252525"/>
                </a:solidFill>
                <a:latin typeface="Garamond"/>
                <a:cs typeface="Garamond"/>
              </a:rPr>
              <a:t>ka</a:t>
            </a:r>
            <a:r>
              <a:rPr lang="en-US" sz="2400" spc="-5" dirty="0" smtClean="0">
                <a:solidFill>
                  <a:srgbClr val="252525"/>
                </a:solidFill>
                <a:latin typeface="Garamond"/>
                <a:cs typeface="Garamond"/>
              </a:rPr>
              <a:t> </a:t>
            </a:r>
            <a:r>
              <a:rPr sz="2400" spc="-5" dirty="0" err="1" smtClean="0">
                <a:solidFill>
                  <a:srgbClr val="252525"/>
                </a:solidFill>
                <a:latin typeface="Garamond"/>
                <a:cs typeface="Garamond"/>
              </a:rPr>
              <a:t>or</a:t>
            </a:r>
            <a:r>
              <a:rPr sz="2400" spc="55" dirty="0" err="1" smtClean="0">
                <a:solidFill>
                  <a:srgbClr val="252525"/>
                </a:solidFill>
                <a:latin typeface="Garamond"/>
                <a:cs typeface="Garamond"/>
              </a:rPr>
              <a:t>g</a:t>
            </a:r>
            <a:r>
              <a:rPr sz="2400" spc="-5" dirty="0" err="1" smtClean="0">
                <a:solidFill>
                  <a:srgbClr val="252525"/>
                </a:solidFill>
                <a:latin typeface="Garamond"/>
                <a:cs typeface="Garamond"/>
              </a:rPr>
              <a:t>aniz</a:t>
            </a:r>
            <a:r>
              <a:rPr lang="en-US" sz="2400" spc="-5" dirty="0" err="1" smtClean="0">
                <a:solidFill>
                  <a:srgbClr val="252525"/>
                </a:solidFill>
                <a:latin typeface="Garamond"/>
                <a:cs typeface="Garamond"/>
              </a:rPr>
              <a:t>uar</a:t>
            </a:r>
            <a:r>
              <a:rPr sz="2400" spc="-10" dirty="0" smtClean="0">
                <a:solidFill>
                  <a:srgbClr val="252525"/>
                </a:solidFill>
                <a:latin typeface="Garamond"/>
                <a:cs typeface="Garamond"/>
              </a:rPr>
              <a:t> </a:t>
            </a:r>
            <a:r>
              <a:rPr sz="2400" spc="-15" dirty="0" err="1">
                <a:solidFill>
                  <a:srgbClr val="252525"/>
                </a:solidFill>
                <a:latin typeface="Garamond"/>
                <a:cs typeface="Garamond"/>
              </a:rPr>
              <a:t>dhe</a:t>
            </a:r>
            <a:r>
              <a:rPr sz="2400" dirty="0">
                <a:solidFill>
                  <a:srgbClr val="252525"/>
                </a:solidFill>
                <a:latin typeface="Garamond"/>
                <a:cs typeface="Garamond"/>
              </a:rPr>
              <a:t> </a:t>
            </a:r>
            <a:r>
              <a:rPr sz="2400" dirty="0" err="1" smtClean="0">
                <a:solidFill>
                  <a:srgbClr val="252525"/>
                </a:solidFill>
                <a:latin typeface="Garamond"/>
                <a:cs typeface="Garamond"/>
              </a:rPr>
              <a:t>monitor</a:t>
            </a:r>
            <a:r>
              <a:rPr lang="en-US" sz="2400" spc="5" dirty="0" err="1" smtClean="0">
                <a:solidFill>
                  <a:srgbClr val="252525"/>
                </a:solidFill>
                <a:latin typeface="Garamond"/>
                <a:cs typeface="Garamond"/>
              </a:rPr>
              <a:t>uar</a:t>
            </a:r>
            <a:r>
              <a:rPr lang="en-US" sz="2400" spc="5" dirty="0" smtClean="0">
                <a:solidFill>
                  <a:srgbClr val="252525"/>
                </a:solidFill>
                <a:latin typeface="Garamond"/>
                <a:cs typeface="Garamond"/>
              </a:rPr>
              <a:t> me </a:t>
            </a:r>
            <a:r>
              <a:rPr lang="en-US" sz="2400" spc="5" dirty="0" err="1" smtClean="0">
                <a:solidFill>
                  <a:srgbClr val="252525"/>
                </a:solidFill>
                <a:latin typeface="Garamond"/>
                <a:cs typeface="Garamond"/>
              </a:rPr>
              <a:t>përgjegjësi</a:t>
            </a:r>
            <a:r>
              <a:rPr sz="2400" spc="-5" dirty="0" smtClean="0">
                <a:solidFill>
                  <a:srgbClr val="252525"/>
                </a:solidFill>
                <a:latin typeface="Garamond"/>
                <a:cs typeface="Garamond"/>
              </a:rPr>
              <a:t> </a:t>
            </a:r>
            <a:r>
              <a:rPr sz="2400" spc="-10" dirty="0">
                <a:solidFill>
                  <a:srgbClr val="252525"/>
                </a:solidFill>
                <a:latin typeface="Garamond"/>
                <a:cs typeface="Garamond"/>
              </a:rPr>
              <a:t>e</a:t>
            </a:r>
            <a:r>
              <a:rPr sz="2400" dirty="0">
                <a:solidFill>
                  <a:srgbClr val="252525"/>
                </a:solidFill>
                <a:latin typeface="Garamond"/>
                <a:cs typeface="Garamond"/>
              </a:rPr>
              <a:t> </a:t>
            </a:r>
            <a:r>
              <a:rPr sz="2400" spc="-5" dirty="0" err="1" smtClean="0">
                <a:solidFill>
                  <a:srgbClr val="252525"/>
                </a:solidFill>
                <a:latin typeface="Garamond"/>
                <a:cs typeface="Garamond"/>
              </a:rPr>
              <a:t>pr</a:t>
            </a:r>
            <a:r>
              <a:rPr sz="2400" spc="-40" dirty="0" err="1" smtClean="0">
                <a:solidFill>
                  <a:srgbClr val="252525"/>
                </a:solidFill>
                <a:latin typeface="Garamond"/>
                <a:cs typeface="Garamond"/>
              </a:rPr>
              <a:t>o</a:t>
            </a:r>
            <a:r>
              <a:rPr sz="2400" spc="-15" dirty="0" err="1" smtClean="0">
                <a:solidFill>
                  <a:srgbClr val="252525"/>
                </a:solidFill>
                <a:latin typeface="Garamond"/>
                <a:cs typeface="Garamond"/>
              </a:rPr>
              <a:t>vime</a:t>
            </a:r>
            <a:r>
              <a:rPr lang="en-US" sz="2400" spc="-65" dirty="0" err="1">
                <a:solidFill>
                  <a:srgbClr val="252525"/>
                </a:solidFill>
                <a:latin typeface="Garamond"/>
                <a:cs typeface="Garamond"/>
              </a:rPr>
              <a:t>t</a:t>
            </a:r>
            <a:r>
              <a:rPr sz="2400" dirty="0" smtClean="0">
                <a:solidFill>
                  <a:srgbClr val="252525"/>
                </a:solidFill>
                <a:latin typeface="Garamond"/>
                <a:cs typeface="Garamond"/>
              </a:rPr>
              <a:t> </a:t>
            </a:r>
            <a:r>
              <a:rPr lang="en-US" sz="2400" spc="-10" dirty="0" smtClean="0">
                <a:solidFill>
                  <a:srgbClr val="252525"/>
                </a:solidFill>
                <a:latin typeface="Garamond"/>
                <a:cs typeface="Garamond"/>
              </a:rPr>
              <a:t>e </a:t>
            </a:r>
            <a:r>
              <a:rPr sz="2400" spc="-20" dirty="0" err="1" smtClean="0">
                <a:solidFill>
                  <a:srgbClr val="252525"/>
                </a:solidFill>
                <a:latin typeface="Garamond"/>
                <a:cs typeface="Garamond"/>
              </a:rPr>
              <a:t>Matur</a:t>
            </a:r>
            <a:r>
              <a:rPr lang="en-US" sz="2400" spc="-20" dirty="0" err="1" smtClean="0">
                <a:solidFill>
                  <a:srgbClr val="252525"/>
                </a:solidFill>
                <a:latin typeface="Garamond"/>
                <a:cs typeface="Garamond"/>
              </a:rPr>
              <a:t>ë</a:t>
            </a:r>
            <a:r>
              <a:rPr sz="2400" spc="-20" dirty="0" err="1" smtClean="0">
                <a:solidFill>
                  <a:srgbClr val="252525"/>
                </a:solidFill>
                <a:latin typeface="Garamond"/>
                <a:cs typeface="Garamond"/>
              </a:rPr>
              <a:t>s</a:t>
            </a:r>
            <a:r>
              <a:rPr sz="2400" spc="-15" dirty="0" smtClean="0">
                <a:solidFill>
                  <a:srgbClr val="252525"/>
                </a:solidFill>
                <a:latin typeface="Garamond"/>
                <a:cs typeface="Garamond"/>
              </a:rPr>
              <a:t> </a:t>
            </a:r>
            <a:r>
              <a:rPr sz="2400" dirty="0" err="1" smtClean="0">
                <a:solidFill>
                  <a:srgbClr val="252525"/>
                </a:solidFill>
                <a:latin typeface="Garamond"/>
                <a:cs typeface="Garamond"/>
              </a:rPr>
              <a:t>Sht</a:t>
            </a:r>
            <a:r>
              <a:rPr sz="2400" spc="-15" dirty="0" err="1" smtClean="0">
                <a:solidFill>
                  <a:srgbClr val="252525"/>
                </a:solidFill>
                <a:latin typeface="Garamond"/>
                <a:cs typeface="Garamond"/>
              </a:rPr>
              <a:t>e</a:t>
            </a:r>
            <a:r>
              <a:rPr sz="2400" spc="-10" dirty="0" err="1" smtClean="0">
                <a:solidFill>
                  <a:srgbClr val="252525"/>
                </a:solidFill>
                <a:latin typeface="Garamond"/>
                <a:cs typeface="Garamond"/>
              </a:rPr>
              <a:t>t</a:t>
            </a:r>
            <a:r>
              <a:rPr lang="en-US" sz="2400" spc="-25" dirty="0" err="1" smtClean="0">
                <a:solidFill>
                  <a:srgbClr val="252525"/>
                </a:solidFill>
                <a:latin typeface="Garamond"/>
                <a:cs typeface="Garamond"/>
              </a:rPr>
              <a:t>ë</a:t>
            </a:r>
            <a:r>
              <a:rPr sz="2400" spc="-5" dirty="0" err="1" smtClean="0">
                <a:solidFill>
                  <a:srgbClr val="252525"/>
                </a:solidFill>
                <a:latin typeface="Garamond"/>
                <a:cs typeface="Garamond"/>
              </a:rPr>
              <a:t>ror</a:t>
            </a:r>
            <a:r>
              <a:rPr sz="2400" spc="-35" dirty="0" err="1" smtClean="0">
                <a:solidFill>
                  <a:srgbClr val="252525"/>
                </a:solidFill>
                <a:latin typeface="Garamond"/>
                <a:cs typeface="Garamond"/>
              </a:rPr>
              <a:t>e</a:t>
            </a:r>
            <a:r>
              <a:rPr sz="2400" spc="-10" dirty="0">
                <a:solidFill>
                  <a:srgbClr val="252525"/>
                </a:solidFill>
                <a:latin typeface="Garamond"/>
                <a:cs typeface="Garamond"/>
              </a:rPr>
              <a:t>,</a:t>
            </a:r>
            <a:r>
              <a:rPr sz="2400" dirty="0">
                <a:solidFill>
                  <a:srgbClr val="252525"/>
                </a:solidFill>
                <a:latin typeface="Garamond"/>
                <a:cs typeface="Garamond"/>
              </a:rPr>
              <a:t> </a:t>
            </a:r>
            <a:r>
              <a:rPr sz="2400" dirty="0" err="1">
                <a:solidFill>
                  <a:srgbClr val="252525"/>
                </a:solidFill>
                <a:latin typeface="Garamond"/>
                <a:cs typeface="Garamond"/>
              </a:rPr>
              <a:t>P</a:t>
            </a:r>
            <a:r>
              <a:rPr sz="2400" spc="5" dirty="0" err="1">
                <a:solidFill>
                  <a:srgbClr val="252525"/>
                </a:solidFill>
                <a:latin typeface="Garamond"/>
                <a:cs typeface="Garamond"/>
              </a:rPr>
              <a:t>r</a:t>
            </a:r>
            <a:r>
              <a:rPr sz="2400" spc="-40" dirty="0" err="1">
                <a:solidFill>
                  <a:srgbClr val="252525"/>
                </a:solidFill>
                <a:latin typeface="Garamond"/>
                <a:cs typeface="Garamond"/>
              </a:rPr>
              <a:t>o</a:t>
            </a:r>
            <a:r>
              <a:rPr sz="2400" dirty="0" err="1">
                <a:solidFill>
                  <a:srgbClr val="252525"/>
                </a:solidFill>
                <a:latin typeface="Garamond"/>
                <a:cs typeface="Garamond"/>
              </a:rPr>
              <a:t>vimit</a:t>
            </a:r>
            <a:r>
              <a:rPr sz="2400" spc="-5" dirty="0">
                <a:solidFill>
                  <a:srgbClr val="252525"/>
                </a:solidFill>
                <a:latin typeface="Garamond"/>
                <a:cs typeface="Garamond"/>
              </a:rPr>
              <a:t> </a:t>
            </a:r>
            <a:r>
              <a:rPr lang="en-US" sz="2400" spc="-25" dirty="0" smtClean="0">
                <a:solidFill>
                  <a:srgbClr val="252525"/>
                </a:solidFill>
                <a:latin typeface="Garamond"/>
                <a:cs typeface="Garamond"/>
              </a:rPr>
              <a:t>e </a:t>
            </a:r>
            <a:r>
              <a:rPr sz="2400" dirty="0" err="1" smtClean="0">
                <a:solidFill>
                  <a:srgbClr val="252525"/>
                </a:solidFill>
                <a:latin typeface="Garamond"/>
                <a:cs typeface="Garamond"/>
              </a:rPr>
              <a:t>Lirimit</a:t>
            </a:r>
            <a:r>
              <a:rPr sz="2400" spc="-10" dirty="0" smtClean="0">
                <a:solidFill>
                  <a:srgbClr val="252525"/>
                </a:solidFill>
                <a:latin typeface="Garamond"/>
                <a:cs typeface="Garamond"/>
              </a:rPr>
              <a:t> </a:t>
            </a:r>
            <a:r>
              <a:rPr sz="2400" dirty="0">
                <a:solidFill>
                  <a:srgbClr val="252525"/>
                </a:solidFill>
                <a:latin typeface="Garamond"/>
                <a:cs typeface="Garamond"/>
              </a:rPr>
              <a:t>si</a:t>
            </a:r>
            <a:r>
              <a:rPr sz="2400" spc="-15" dirty="0">
                <a:solidFill>
                  <a:srgbClr val="252525"/>
                </a:solidFill>
                <a:latin typeface="Garamond"/>
                <a:cs typeface="Garamond"/>
              </a:rPr>
              <a:t> </a:t>
            </a:r>
            <a:r>
              <a:rPr sz="2400" dirty="0" err="1">
                <a:solidFill>
                  <a:srgbClr val="252525"/>
                </a:solidFill>
                <a:latin typeface="Garamond"/>
                <a:cs typeface="Garamond"/>
              </a:rPr>
              <a:t>ed</a:t>
            </a:r>
            <a:r>
              <a:rPr sz="2400" spc="-10" dirty="0" err="1">
                <a:solidFill>
                  <a:srgbClr val="252525"/>
                </a:solidFill>
                <a:latin typeface="Garamond"/>
                <a:cs typeface="Garamond"/>
              </a:rPr>
              <a:t>he</a:t>
            </a:r>
            <a:r>
              <a:rPr sz="2400" dirty="0">
                <a:solidFill>
                  <a:srgbClr val="252525"/>
                </a:solidFill>
                <a:latin typeface="Garamond"/>
                <a:cs typeface="Garamond"/>
              </a:rPr>
              <a:t> </a:t>
            </a:r>
            <a:r>
              <a:rPr sz="2400" spc="-5" dirty="0" err="1" smtClean="0">
                <a:solidFill>
                  <a:srgbClr val="252525"/>
                </a:solidFill>
                <a:latin typeface="Garamond"/>
                <a:cs typeface="Garamond"/>
              </a:rPr>
              <a:t>p</a:t>
            </a:r>
            <a:r>
              <a:rPr sz="2400" dirty="0" err="1" smtClean="0">
                <a:solidFill>
                  <a:srgbClr val="252525"/>
                </a:solidFill>
                <a:latin typeface="Garamond"/>
                <a:cs typeface="Garamond"/>
              </a:rPr>
              <a:t>r</a:t>
            </a:r>
            <a:r>
              <a:rPr sz="2400" spc="-40" dirty="0" err="1" smtClean="0">
                <a:solidFill>
                  <a:srgbClr val="252525"/>
                </a:solidFill>
                <a:latin typeface="Garamond"/>
                <a:cs typeface="Garamond"/>
              </a:rPr>
              <a:t>o</a:t>
            </a:r>
            <a:r>
              <a:rPr sz="2400" dirty="0" err="1" smtClean="0">
                <a:solidFill>
                  <a:srgbClr val="252525"/>
                </a:solidFill>
                <a:latin typeface="Garamond"/>
                <a:cs typeface="Garamond"/>
              </a:rPr>
              <a:t>vime</a:t>
            </a:r>
            <a:r>
              <a:rPr sz="2400" dirty="0" smtClean="0">
                <a:solidFill>
                  <a:srgbClr val="252525"/>
                </a:solidFill>
                <a:latin typeface="Garamond"/>
                <a:cs typeface="Garamond"/>
              </a:rPr>
              <a:t> </a:t>
            </a:r>
            <a:r>
              <a:rPr sz="2400" spc="-10" dirty="0" err="1" smtClean="0">
                <a:solidFill>
                  <a:srgbClr val="252525"/>
                </a:solidFill>
                <a:latin typeface="Garamond"/>
                <a:cs typeface="Garamond"/>
              </a:rPr>
              <a:t>t</a:t>
            </a:r>
            <a:r>
              <a:rPr lang="en-US" sz="2400" spc="-10" dirty="0" err="1" smtClean="0">
                <a:solidFill>
                  <a:srgbClr val="252525"/>
                </a:solidFill>
                <a:latin typeface="Garamond"/>
                <a:cs typeface="Garamond"/>
              </a:rPr>
              <a:t>ë</a:t>
            </a:r>
            <a:r>
              <a:rPr sz="2400" dirty="0" smtClean="0">
                <a:solidFill>
                  <a:srgbClr val="252525"/>
                </a:solidFill>
                <a:latin typeface="Garamond"/>
                <a:cs typeface="Garamond"/>
              </a:rPr>
              <a:t> </a:t>
            </a:r>
            <a:r>
              <a:rPr sz="2400" spc="-25" dirty="0" err="1" smtClean="0">
                <a:solidFill>
                  <a:srgbClr val="252525"/>
                </a:solidFill>
                <a:latin typeface="Garamond"/>
                <a:cs typeface="Garamond"/>
              </a:rPr>
              <a:t>t</a:t>
            </a:r>
            <a:r>
              <a:rPr sz="2400" dirty="0" err="1" smtClean="0">
                <a:solidFill>
                  <a:srgbClr val="252525"/>
                </a:solidFill>
                <a:latin typeface="Garamond"/>
                <a:cs typeface="Garamond"/>
              </a:rPr>
              <a:t>jer</a:t>
            </a:r>
            <a:r>
              <a:rPr lang="en-US" sz="2400" dirty="0" err="1" smtClean="0">
                <a:solidFill>
                  <a:srgbClr val="252525"/>
                </a:solidFill>
                <a:latin typeface="Garamond"/>
                <a:cs typeface="Garamond"/>
              </a:rPr>
              <a:t>ë</a:t>
            </a:r>
            <a:r>
              <a:rPr sz="2400" dirty="0" smtClean="0">
                <a:solidFill>
                  <a:srgbClr val="252525"/>
                </a:solidFill>
                <a:latin typeface="Garamond"/>
                <a:cs typeface="Garamond"/>
              </a:rPr>
              <a:t> </a:t>
            </a:r>
            <a:r>
              <a:rPr sz="2400" spc="-30" dirty="0" err="1" smtClean="0">
                <a:solidFill>
                  <a:srgbClr val="252525"/>
                </a:solidFill>
                <a:latin typeface="Garamond"/>
                <a:cs typeface="Garamond"/>
              </a:rPr>
              <a:t>k</a:t>
            </a:r>
            <a:r>
              <a:rPr sz="2400" spc="-5" dirty="0" err="1" smtClean="0">
                <a:solidFill>
                  <a:srgbClr val="252525"/>
                </a:solidFill>
                <a:latin typeface="Garamond"/>
                <a:cs typeface="Garamond"/>
              </a:rPr>
              <a:t>omb</a:t>
            </a:r>
            <a:r>
              <a:rPr lang="en-US" sz="2400" spc="-15" dirty="0" err="1" smtClean="0">
                <a:solidFill>
                  <a:srgbClr val="252525"/>
                </a:solidFill>
                <a:latin typeface="Garamond"/>
                <a:cs typeface="Garamond"/>
              </a:rPr>
              <a:t>ë</a:t>
            </a:r>
            <a:r>
              <a:rPr sz="2400" dirty="0" err="1" smtClean="0">
                <a:solidFill>
                  <a:srgbClr val="252525"/>
                </a:solidFill>
                <a:latin typeface="Garamond"/>
                <a:cs typeface="Garamond"/>
              </a:rPr>
              <a:t>t</a:t>
            </a:r>
            <a:r>
              <a:rPr sz="2400" spc="-15" dirty="0" err="1" smtClean="0">
                <a:solidFill>
                  <a:srgbClr val="252525"/>
                </a:solidFill>
                <a:latin typeface="Garamond"/>
                <a:cs typeface="Garamond"/>
              </a:rPr>
              <a:t>a</a:t>
            </a:r>
            <a:r>
              <a:rPr sz="2400" spc="-5" dirty="0" err="1" smtClean="0">
                <a:solidFill>
                  <a:srgbClr val="252525"/>
                </a:solidFill>
                <a:latin typeface="Garamond"/>
                <a:cs typeface="Garamond"/>
              </a:rPr>
              <a:t>r</a:t>
            </a:r>
            <a:r>
              <a:rPr sz="2400" spc="-40" dirty="0" err="1" smtClean="0">
                <a:solidFill>
                  <a:srgbClr val="252525"/>
                </a:solidFill>
                <a:latin typeface="Garamond"/>
                <a:cs typeface="Garamond"/>
              </a:rPr>
              <a:t>e</a:t>
            </a:r>
            <a:r>
              <a:rPr sz="2400" spc="-10" dirty="0">
                <a:solidFill>
                  <a:srgbClr val="252525"/>
                </a:solidFill>
                <a:latin typeface="Garamond"/>
                <a:cs typeface="Garamond"/>
              </a:rPr>
              <a:t>,</a:t>
            </a:r>
            <a:r>
              <a:rPr sz="2400" spc="10" dirty="0">
                <a:solidFill>
                  <a:srgbClr val="252525"/>
                </a:solidFill>
                <a:latin typeface="Garamond"/>
                <a:cs typeface="Garamond"/>
              </a:rPr>
              <a:t> </a:t>
            </a:r>
            <a:r>
              <a:rPr sz="2400" dirty="0" err="1">
                <a:solidFill>
                  <a:srgbClr val="252525"/>
                </a:solidFill>
                <a:latin typeface="Garamond"/>
                <a:cs typeface="Garamond"/>
              </a:rPr>
              <a:t>si</a:t>
            </a:r>
            <a:r>
              <a:rPr sz="2400" dirty="0">
                <a:solidFill>
                  <a:srgbClr val="252525"/>
                </a:solidFill>
                <a:latin typeface="Garamond"/>
                <a:cs typeface="Garamond"/>
              </a:rPr>
              <a:t> </a:t>
            </a:r>
            <a:r>
              <a:rPr sz="2400" dirty="0" smtClean="0">
                <a:solidFill>
                  <a:srgbClr val="252525"/>
                </a:solidFill>
                <a:latin typeface="Garamond"/>
                <a:cs typeface="Garamond"/>
              </a:rPr>
              <a:t>PISA</a:t>
            </a:r>
            <a:r>
              <a:rPr lang="en-US" sz="2400" dirty="0" smtClean="0">
                <a:solidFill>
                  <a:srgbClr val="252525"/>
                </a:solidFill>
                <a:latin typeface="Garamond"/>
                <a:cs typeface="Garamond"/>
              </a:rPr>
              <a:t> </a:t>
            </a:r>
            <a:r>
              <a:rPr lang="en-US" sz="2400" dirty="0" err="1" smtClean="0">
                <a:solidFill>
                  <a:srgbClr val="252525"/>
                </a:solidFill>
                <a:latin typeface="Garamond"/>
                <a:cs typeface="Garamond"/>
              </a:rPr>
              <a:t>etj</a:t>
            </a:r>
            <a:r>
              <a:rPr sz="2400" dirty="0" smtClean="0">
                <a:solidFill>
                  <a:srgbClr val="252525"/>
                </a:solidFill>
                <a:latin typeface="Garamond"/>
                <a:cs typeface="Garamond"/>
              </a:rPr>
              <a:t>.</a:t>
            </a:r>
            <a:endParaRPr sz="2400" dirty="0">
              <a:latin typeface="Garamond"/>
              <a:cs typeface="Garamond"/>
            </a:endParaRPr>
          </a:p>
          <a:p>
            <a:pPr marL="355600" marR="288925" indent="-342900">
              <a:lnSpc>
                <a:spcPct val="100000"/>
              </a:lnSpc>
              <a:spcBef>
                <a:spcPts val="1175"/>
              </a:spcBef>
              <a:buClr>
                <a:srgbClr val="83992A"/>
              </a:buClr>
              <a:buSzPct val="114583"/>
              <a:buFont typeface="Wingdings" panose="05000000000000000000" pitchFamily="2" charset="2"/>
              <a:buChar char="v"/>
              <a:tabLst>
                <a:tab pos="299720" algn="l"/>
              </a:tabLst>
            </a:pPr>
            <a:r>
              <a:rPr sz="2400" spc="-15" dirty="0" err="1" smtClean="0">
                <a:solidFill>
                  <a:srgbClr val="252525"/>
                </a:solidFill>
                <a:latin typeface="Garamond"/>
                <a:cs typeface="Garamond"/>
              </a:rPr>
              <a:t>Nj</a:t>
            </a:r>
            <a:r>
              <a:rPr lang="en-US" sz="2400" spc="-15" dirty="0" err="1" smtClean="0">
                <a:solidFill>
                  <a:srgbClr val="252525"/>
                </a:solidFill>
                <a:latin typeface="Garamond"/>
                <a:cs typeface="Garamond"/>
              </a:rPr>
              <a:t>ë</a:t>
            </a:r>
            <a:r>
              <a:rPr sz="2400" spc="-20" dirty="0" smtClean="0">
                <a:solidFill>
                  <a:srgbClr val="252525"/>
                </a:solidFill>
                <a:latin typeface="Garamond"/>
                <a:cs typeface="Garamond"/>
              </a:rPr>
              <a:t> </a:t>
            </a:r>
            <a:r>
              <a:rPr sz="2400" spc="-5" dirty="0" err="1" smtClean="0">
                <a:solidFill>
                  <a:srgbClr val="252525"/>
                </a:solidFill>
                <a:latin typeface="Garamond"/>
                <a:cs typeface="Garamond"/>
              </a:rPr>
              <a:t>analiz</a:t>
            </a:r>
            <a:r>
              <a:rPr lang="en-US" sz="2400" dirty="0" err="1" smtClean="0">
                <a:solidFill>
                  <a:srgbClr val="252525"/>
                </a:solidFill>
                <a:latin typeface="Garamond"/>
                <a:cs typeface="Garamond"/>
              </a:rPr>
              <a:t>ë</a:t>
            </a:r>
            <a:r>
              <a:rPr sz="2400" dirty="0" smtClean="0">
                <a:solidFill>
                  <a:srgbClr val="252525"/>
                </a:solidFill>
                <a:latin typeface="Garamond"/>
                <a:cs typeface="Garamond"/>
              </a:rPr>
              <a:t> </a:t>
            </a:r>
            <a:r>
              <a:rPr sz="2400" spc="-15" dirty="0" err="1" smtClean="0">
                <a:solidFill>
                  <a:srgbClr val="252525"/>
                </a:solidFill>
                <a:latin typeface="Garamond"/>
                <a:cs typeface="Garamond"/>
              </a:rPr>
              <a:t>m</a:t>
            </a:r>
            <a:r>
              <a:rPr lang="en-US" sz="2400" spc="-15" dirty="0" err="1" smtClean="0">
                <a:solidFill>
                  <a:srgbClr val="252525"/>
                </a:solidFill>
                <a:latin typeface="Garamond"/>
                <a:cs typeface="Garamond"/>
              </a:rPr>
              <a:t>ë</a:t>
            </a:r>
            <a:r>
              <a:rPr sz="2400" dirty="0" smtClean="0">
                <a:solidFill>
                  <a:srgbClr val="252525"/>
                </a:solidFill>
                <a:latin typeface="Garamond"/>
                <a:cs typeface="Garamond"/>
              </a:rPr>
              <a:t> </a:t>
            </a:r>
            <a:r>
              <a:rPr sz="2400" spc="-10" dirty="0" err="1" smtClean="0">
                <a:solidFill>
                  <a:srgbClr val="252525"/>
                </a:solidFill>
                <a:latin typeface="Garamond"/>
                <a:cs typeface="Garamond"/>
              </a:rPr>
              <a:t>t</a:t>
            </a:r>
            <a:r>
              <a:rPr lang="en-US" sz="2400" spc="-10" dirty="0" err="1" smtClean="0">
                <a:solidFill>
                  <a:srgbClr val="252525"/>
                </a:solidFill>
                <a:latin typeface="Garamond"/>
                <a:cs typeface="Garamond"/>
              </a:rPr>
              <a:t>ë</a:t>
            </a:r>
            <a:r>
              <a:rPr sz="2400" dirty="0" smtClean="0">
                <a:solidFill>
                  <a:srgbClr val="252525"/>
                </a:solidFill>
                <a:latin typeface="Garamond"/>
                <a:cs typeface="Garamond"/>
              </a:rPr>
              <a:t> </a:t>
            </a:r>
            <a:r>
              <a:rPr sz="2400" spc="-15" dirty="0" err="1">
                <a:solidFill>
                  <a:srgbClr val="252525"/>
                </a:solidFill>
                <a:latin typeface="Garamond"/>
                <a:cs typeface="Garamond"/>
              </a:rPr>
              <a:t>de</a:t>
            </a:r>
            <a:r>
              <a:rPr sz="2400" spc="-20" dirty="0" err="1">
                <a:solidFill>
                  <a:srgbClr val="252525"/>
                </a:solidFill>
                <a:latin typeface="Garamond"/>
                <a:cs typeface="Garamond"/>
              </a:rPr>
              <a:t>t</a:t>
            </a:r>
            <a:r>
              <a:rPr sz="2400" spc="-5" dirty="0" err="1">
                <a:solidFill>
                  <a:srgbClr val="252525"/>
                </a:solidFill>
                <a:latin typeface="Garamond"/>
                <a:cs typeface="Garamond"/>
              </a:rPr>
              <a:t>ajua</a:t>
            </a:r>
            <a:r>
              <a:rPr sz="2400" dirty="0" err="1">
                <a:solidFill>
                  <a:srgbClr val="252525"/>
                </a:solidFill>
                <a:latin typeface="Garamond"/>
                <a:cs typeface="Garamond"/>
              </a:rPr>
              <a:t>r</a:t>
            </a:r>
            <a:r>
              <a:rPr sz="2400" dirty="0">
                <a:solidFill>
                  <a:srgbClr val="252525"/>
                </a:solidFill>
                <a:latin typeface="Garamond"/>
                <a:cs typeface="Garamond"/>
              </a:rPr>
              <a:t> </a:t>
            </a:r>
            <a:r>
              <a:rPr sz="2400" spc="-10" dirty="0" err="1" smtClean="0">
                <a:solidFill>
                  <a:srgbClr val="252525"/>
                </a:solidFill>
                <a:latin typeface="Garamond"/>
                <a:cs typeface="Garamond"/>
              </a:rPr>
              <a:t>t</a:t>
            </a:r>
            <a:r>
              <a:rPr lang="en-US" sz="2400" spc="-10" dirty="0" err="1" smtClean="0">
                <a:solidFill>
                  <a:srgbClr val="252525"/>
                </a:solidFill>
                <a:latin typeface="Garamond"/>
                <a:cs typeface="Garamond"/>
              </a:rPr>
              <a:t>ë</a:t>
            </a:r>
            <a:r>
              <a:rPr sz="2400" dirty="0" smtClean="0">
                <a:solidFill>
                  <a:srgbClr val="252525"/>
                </a:solidFill>
                <a:latin typeface="Garamond"/>
                <a:cs typeface="Garamond"/>
              </a:rPr>
              <a:t> </a:t>
            </a:r>
            <a:r>
              <a:rPr sz="2400" spc="-20" dirty="0" err="1" smtClean="0">
                <a:solidFill>
                  <a:srgbClr val="252525"/>
                </a:solidFill>
                <a:latin typeface="Garamond"/>
                <a:cs typeface="Garamond"/>
              </a:rPr>
              <a:t>pun</a:t>
            </a:r>
            <a:r>
              <a:rPr lang="en-US" sz="2400" spc="-20" dirty="0" err="1" smtClean="0">
                <a:solidFill>
                  <a:srgbClr val="252525"/>
                </a:solidFill>
                <a:latin typeface="Garamond"/>
                <a:cs typeface="Garamond"/>
              </a:rPr>
              <a:t>ë</a:t>
            </a:r>
            <a:r>
              <a:rPr sz="2400" spc="-10" dirty="0" err="1" smtClean="0">
                <a:solidFill>
                  <a:srgbClr val="252525"/>
                </a:solidFill>
                <a:latin typeface="Garamond"/>
                <a:cs typeface="Garamond"/>
              </a:rPr>
              <a:t>s</a:t>
            </a:r>
            <a:r>
              <a:rPr sz="2400" spc="5" dirty="0" smtClean="0">
                <a:solidFill>
                  <a:srgbClr val="252525"/>
                </a:solidFill>
                <a:latin typeface="Garamond"/>
                <a:cs typeface="Garamond"/>
              </a:rPr>
              <a:t> </a:t>
            </a:r>
            <a:r>
              <a:rPr sz="2400" spc="-20" dirty="0" err="1" smtClean="0">
                <a:solidFill>
                  <a:srgbClr val="252525"/>
                </a:solidFill>
                <a:latin typeface="Garamond"/>
                <a:cs typeface="Garamond"/>
              </a:rPr>
              <a:t>p</a:t>
            </a:r>
            <a:r>
              <a:rPr lang="en-US" sz="2400" spc="-20" dirty="0" err="1" smtClean="0">
                <a:solidFill>
                  <a:srgbClr val="252525"/>
                </a:solidFill>
                <a:latin typeface="Garamond"/>
                <a:cs typeface="Garamond"/>
              </a:rPr>
              <a:t>ë</a:t>
            </a:r>
            <a:r>
              <a:rPr sz="2400" dirty="0" err="1" smtClean="0">
                <a:solidFill>
                  <a:srgbClr val="252525"/>
                </a:solidFill>
                <a:latin typeface="Garamond"/>
                <a:cs typeface="Garamond"/>
              </a:rPr>
              <a:t>r</a:t>
            </a:r>
            <a:r>
              <a:rPr sz="2400" spc="-5" dirty="0" smtClean="0">
                <a:solidFill>
                  <a:srgbClr val="252525"/>
                </a:solidFill>
                <a:latin typeface="Garamond"/>
                <a:cs typeface="Garamond"/>
              </a:rPr>
              <a:t> </a:t>
            </a:r>
            <a:r>
              <a:rPr sz="2400" spc="5" dirty="0" err="1" smtClean="0">
                <a:solidFill>
                  <a:srgbClr val="252525"/>
                </a:solidFill>
                <a:latin typeface="Garamond"/>
                <a:cs typeface="Garamond"/>
              </a:rPr>
              <a:t>M</a:t>
            </a:r>
            <a:r>
              <a:rPr sz="2400" spc="-15" dirty="0" err="1" smtClean="0">
                <a:solidFill>
                  <a:srgbClr val="252525"/>
                </a:solidFill>
                <a:latin typeface="Garamond"/>
                <a:cs typeface="Garamond"/>
              </a:rPr>
              <a:t>atu</a:t>
            </a:r>
            <a:r>
              <a:rPr sz="2400" spc="-5" dirty="0" err="1" smtClean="0">
                <a:solidFill>
                  <a:srgbClr val="252525"/>
                </a:solidFill>
                <a:latin typeface="Garamond"/>
                <a:cs typeface="Garamond"/>
              </a:rPr>
              <a:t>r</a:t>
            </a:r>
            <a:r>
              <a:rPr lang="en-US" sz="2400" spc="-5" dirty="0" err="1" smtClean="0">
                <a:solidFill>
                  <a:srgbClr val="252525"/>
                </a:solidFill>
                <a:latin typeface="Garamond"/>
                <a:cs typeface="Garamond"/>
              </a:rPr>
              <a:t>ë</a:t>
            </a:r>
            <a:r>
              <a:rPr sz="2400" dirty="0" err="1" smtClean="0">
                <a:solidFill>
                  <a:srgbClr val="252525"/>
                </a:solidFill>
                <a:latin typeface="Garamond"/>
                <a:cs typeface="Garamond"/>
              </a:rPr>
              <a:t>n</a:t>
            </a:r>
            <a:r>
              <a:rPr sz="2400" dirty="0" smtClean="0">
                <a:solidFill>
                  <a:srgbClr val="252525"/>
                </a:solidFill>
                <a:latin typeface="Garamond"/>
                <a:cs typeface="Garamond"/>
              </a:rPr>
              <a:t> </a:t>
            </a:r>
            <a:r>
              <a:rPr sz="2400" spc="-15" dirty="0" err="1" smtClean="0">
                <a:solidFill>
                  <a:srgbClr val="252525"/>
                </a:solidFill>
                <a:latin typeface="Garamond"/>
                <a:cs typeface="Garamond"/>
              </a:rPr>
              <a:t>Sht</a:t>
            </a:r>
            <a:r>
              <a:rPr sz="2400" spc="-20" dirty="0" err="1" smtClean="0">
                <a:solidFill>
                  <a:srgbClr val="252525"/>
                </a:solidFill>
                <a:latin typeface="Garamond"/>
                <a:cs typeface="Garamond"/>
              </a:rPr>
              <a:t>e</a:t>
            </a:r>
            <a:r>
              <a:rPr sz="2400" spc="-10" dirty="0" err="1" smtClean="0">
                <a:solidFill>
                  <a:srgbClr val="252525"/>
                </a:solidFill>
                <a:latin typeface="Garamond"/>
                <a:cs typeface="Garamond"/>
              </a:rPr>
              <a:t>t</a:t>
            </a:r>
            <a:r>
              <a:rPr lang="en-US" sz="2400" spc="-20" dirty="0" err="1" smtClean="0">
                <a:solidFill>
                  <a:srgbClr val="252525"/>
                </a:solidFill>
                <a:latin typeface="Garamond"/>
                <a:cs typeface="Garamond"/>
              </a:rPr>
              <a:t>ë</a:t>
            </a:r>
            <a:r>
              <a:rPr sz="2400" spc="-5" dirty="0" err="1" smtClean="0">
                <a:solidFill>
                  <a:srgbClr val="252525"/>
                </a:solidFill>
                <a:latin typeface="Garamond"/>
                <a:cs typeface="Garamond"/>
              </a:rPr>
              <a:t>ro</a:t>
            </a:r>
            <a:r>
              <a:rPr sz="2400" spc="5" dirty="0" err="1" smtClean="0">
                <a:solidFill>
                  <a:srgbClr val="252525"/>
                </a:solidFill>
                <a:latin typeface="Garamond"/>
                <a:cs typeface="Garamond"/>
              </a:rPr>
              <a:t>r</a:t>
            </a:r>
            <a:r>
              <a:rPr sz="2400" spc="-10" dirty="0" err="1" smtClean="0">
                <a:solidFill>
                  <a:srgbClr val="252525"/>
                </a:solidFill>
                <a:latin typeface="Garamond"/>
                <a:cs typeface="Garamond"/>
              </a:rPr>
              <a:t>e</a:t>
            </a:r>
            <a:r>
              <a:rPr sz="2400" dirty="0" smtClean="0">
                <a:solidFill>
                  <a:srgbClr val="252525"/>
                </a:solidFill>
                <a:latin typeface="Garamond"/>
                <a:cs typeface="Garamond"/>
              </a:rPr>
              <a:t> </a:t>
            </a:r>
            <a:r>
              <a:rPr sz="2400" spc="-5" dirty="0">
                <a:solidFill>
                  <a:srgbClr val="252525"/>
                </a:solidFill>
                <a:latin typeface="Garamond"/>
                <a:cs typeface="Garamond"/>
              </a:rPr>
              <a:t>p</a:t>
            </a:r>
            <a:r>
              <a:rPr sz="2400" dirty="0">
                <a:solidFill>
                  <a:srgbClr val="252525"/>
                </a:solidFill>
                <a:latin typeface="Garamond"/>
                <a:cs typeface="Garamond"/>
              </a:rPr>
              <a:t>o</a:t>
            </a:r>
            <a:r>
              <a:rPr sz="2400" spc="15" dirty="0">
                <a:solidFill>
                  <a:srgbClr val="252525"/>
                </a:solidFill>
                <a:latin typeface="Garamond"/>
                <a:cs typeface="Garamond"/>
              </a:rPr>
              <a:t> </a:t>
            </a:r>
            <a:r>
              <a:rPr sz="2400" spc="-10" dirty="0">
                <a:solidFill>
                  <a:srgbClr val="252525"/>
                </a:solidFill>
                <a:latin typeface="Garamond"/>
                <a:cs typeface="Garamond"/>
              </a:rPr>
              <a:t>e</a:t>
            </a:r>
            <a:r>
              <a:rPr sz="2400" dirty="0">
                <a:solidFill>
                  <a:srgbClr val="252525"/>
                </a:solidFill>
                <a:latin typeface="Garamond"/>
                <a:cs typeface="Garamond"/>
              </a:rPr>
              <a:t> </a:t>
            </a:r>
            <a:r>
              <a:rPr sz="2400" spc="-5" dirty="0" err="1">
                <a:solidFill>
                  <a:srgbClr val="252525"/>
                </a:solidFill>
                <a:latin typeface="Garamond"/>
                <a:cs typeface="Garamond"/>
              </a:rPr>
              <a:t>p</a:t>
            </a:r>
            <a:r>
              <a:rPr sz="2400" spc="-10" dirty="0" err="1">
                <a:solidFill>
                  <a:srgbClr val="252525"/>
                </a:solidFill>
                <a:latin typeface="Garamond"/>
                <a:cs typeface="Garamond"/>
              </a:rPr>
              <a:t>a</a:t>
            </a:r>
            <a:r>
              <a:rPr sz="2400" spc="-20" dirty="0" err="1">
                <a:solidFill>
                  <a:srgbClr val="252525"/>
                </a:solidFill>
                <a:latin typeface="Garamond"/>
                <a:cs typeface="Garamond"/>
              </a:rPr>
              <a:t>raqesim</a:t>
            </a:r>
            <a:r>
              <a:rPr sz="2400" spc="-15" dirty="0">
                <a:solidFill>
                  <a:srgbClr val="252525"/>
                </a:solidFill>
                <a:latin typeface="Garamond"/>
                <a:cs typeface="Garamond"/>
              </a:rPr>
              <a:t> </a:t>
            </a:r>
            <a:r>
              <a:rPr sz="2400" spc="-15" dirty="0" err="1" smtClean="0">
                <a:solidFill>
                  <a:srgbClr val="252525"/>
                </a:solidFill>
                <a:latin typeface="Garamond"/>
                <a:cs typeface="Garamond"/>
              </a:rPr>
              <a:t>m</a:t>
            </a:r>
            <a:r>
              <a:rPr lang="en-US" sz="2400" spc="-15" dirty="0" err="1" smtClean="0">
                <a:solidFill>
                  <a:srgbClr val="252525"/>
                </a:solidFill>
                <a:latin typeface="Garamond"/>
                <a:cs typeface="Garamond"/>
              </a:rPr>
              <a:t>ë</a:t>
            </a:r>
            <a:r>
              <a:rPr sz="2400" spc="-20" dirty="0" smtClean="0">
                <a:solidFill>
                  <a:srgbClr val="252525"/>
                </a:solidFill>
                <a:latin typeface="Garamond"/>
                <a:cs typeface="Garamond"/>
              </a:rPr>
              <a:t> </a:t>
            </a:r>
            <a:r>
              <a:rPr sz="2400" spc="-20" dirty="0" err="1" smtClean="0">
                <a:solidFill>
                  <a:srgbClr val="252525"/>
                </a:solidFill>
                <a:latin typeface="Garamond"/>
                <a:cs typeface="Garamond"/>
              </a:rPr>
              <a:t>posht</a:t>
            </a:r>
            <a:r>
              <a:rPr lang="en-US" sz="2400" spc="-20" dirty="0" err="1" smtClean="0">
                <a:solidFill>
                  <a:srgbClr val="252525"/>
                </a:solidFill>
                <a:latin typeface="Garamond"/>
                <a:cs typeface="Garamond"/>
              </a:rPr>
              <a:t>ë</a:t>
            </a:r>
            <a:r>
              <a:rPr sz="2400" spc="-10" dirty="0" smtClean="0">
                <a:solidFill>
                  <a:srgbClr val="252525"/>
                </a:solidFill>
                <a:latin typeface="Garamond"/>
                <a:cs typeface="Garamond"/>
              </a:rPr>
              <a:t>.</a:t>
            </a:r>
            <a:endParaRPr sz="2400" dirty="0">
              <a:latin typeface="Garamond"/>
              <a:cs typeface="Garamond"/>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946273" y="774215"/>
            <a:ext cx="6297930" cy="553998"/>
          </a:xfrm>
          <a:prstGeom prst="rect">
            <a:avLst/>
          </a:prstGeom>
        </p:spPr>
        <p:txBody>
          <a:bodyPr vert="horz" wrap="square" lIns="0" tIns="0" rIns="0" bIns="0" rtlCol="0">
            <a:spAutoFit/>
          </a:bodyPr>
          <a:lstStyle/>
          <a:p>
            <a:pPr marL="12700">
              <a:lnSpc>
                <a:spcPct val="100000"/>
              </a:lnSpc>
            </a:pPr>
            <a:r>
              <a:rPr sz="3600" b="1" spc="-30" dirty="0">
                <a:solidFill>
                  <a:srgbClr val="001F5F"/>
                </a:solidFill>
                <a:latin typeface="Times New Roman" panose="02020603050405020304" pitchFamily="18" charset="0"/>
                <a:cs typeface="Times New Roman" panose="02020603050405020304" pitchFamily="18" charset="0"/>
              </a:rPr>
              <a:t>MATURA</a:t>
            </a:r>
            <a:r>
              <a:rPr sz="3600" b="1" spc="-20" dirty="0">
                <a:solidFill>
                  <a:srgbClr val="001F5F"/>
                </a:solidFill>
                <a:latin typeface="Times New Roman" panose="02020603050405020304" pitchFamily="18" charset="0"/>
                <a:cs typeface="Times New Roman" panose="02020603050405020304" pitchFamily="18" charset="0"/>
              </a:rPr>
              <a:t> </a:t>
            </a:r>
            <a:r>
              <a:rPr sz="3600" b="1" spc="-5" dirty="0" smtClean="0">
                <a:solidFill>
                  <a:srgbClr val="001F5F"/>
                </a:solidFill>
                <a:latin typeface="Times New Roman" panose="02020603050405020304" pitchFamily="18" charset="0"/>
                <a:cs typeface="Times New Roman" panose="02020603050405020304" pitchFamily="18" charset="0"/>
              </a:rPr>
              <a:t>S</a:t>
            </a:r>
            <a:r>
              <a:rPr sz="3600" b="1" spc="-10" dirty="0" smtClean="0">
                <a:solidFill>
                  <a:srgbClr val="001F5F"/>
                </a:solidFill>
                <a:latin typeface="Times New Roman" panose="02020603050405020304" pitchFamily="18" charset="0"/>
                <a:cs typeface="Times New Roman" panose="02020603050405020304" pitchFamily="18" charset="0"/>
              </a:rPr>
              <a:t>H</a:t>
            </a:r>
            <a:r>
              <a:rPr sz="3600" b="1" spc="-30" dirty="0" smtClean="0">
                <a:solidFill>
                  <a:srgbClr val="001F5F"/>
                </a:solidFill>
                <a:latin typeface="Times New Roman" panose="02020603050405020304" pitchFamily="18" charset="0"/>
                <a:cs typeface="Times New Roman" panose="02020603050405020304" pitchFamily="18" charset="0"/>
              </a:rPr>
              <a:t>TET</a:t>
            </a:r>
            <a:r>
              <a:rPr lang="en-US" sz="3600" dirty="0">
                <a:latin typeface="Times New Roman" panose="02020603050405020304" pitchFamily="18" charset="0"/>
                <a:cs typeface="Times New Roman" panose="02020603050405020304" pitchFamily="18" charset="0"/>
              </a:rPr>
              <a:t>Ë</a:t>
            </a:r>
            <a:r>
              <a:rPr sz="3600" b="1" spc="-110" dirty="0" smtClean="0">
                <a:solidFill>
                  <a:srgbClr val="001F5F"/>
                </a:solidFill>
                <a:latin typeface="Times New Roman" panose="02020603050405020304" pitchFamily="18" charset="0"/>
                <a:cs typeface="Times New Roman" panose="02020603050405020304" pitchFamily="18" charset="0"/>
              </a:rPr>
              <a:t>R</a:t>
            </a:r>
            <a:r>
              <a:rPr sz="3600" b="1" spc="-30" dirty="0" smtClean="0">
                <a:solidFill>
                  <a:srgbClr val="001F5F"/>
                </a:solidFill>
                <a:latin typeface="Times New Roman" panose="02020603050405020304" pitchFamily="18" charset="0"/>
                <a:cs typeface="Times New Roman" panose="02020603050405020304" pitchFamily="18" charset="0"/>
              </a:rPr>
              <a:t>O</a:t>
            </a:r>
            <a:r>
              <a:rPr sz="3600" b="1" spc="-40" dirty="0" smtClean="0">
                <a:solidFill>
                  <a:srgbClr val="001F5F"/>
                </a:solidFill>
                <a:latin typeface="Times New Roman" panose="02020603050405020304" pitchFamily="18" charset="0"/>
                <a:cs typeface="Times New Roman" panose="02020603050405020304" pitchFamily="18" charset="0"/>
              </a:rPr>
              <a:t>R</a:t>
            </a:r>
            <a:r>
              <a:rPr sz="3600" b="1" dirty="0" smtClean="0">
                <a:solidFill>
                  <a:srgbClr val="001F5F"/>
                </a:solidFill>
                <a:latin typeface="Times New Roman" panose="02020603050405020304" pitchFamily="18" charset="0"/>
                <a:cs typeface="Times New Roman" panose="02020603050405020304" pitchFamily="18" charset="0"/>
              </a:rPr>
              <a:t>E</a:t>
            </a:r>
            <a:r>
              <a:rPr sz="3600" b="1" spc="10" dirty="0" smtClean="0">
                <a:solidFill>
                  <a:srgbClr val="001F5F"/>
                </a:solidFill>
                <a:latin typeface="Times New Roman" panose="02020603050405020304" pitchFamily="18" charset="0"/>
                <a:cs typeface="Times New Roman" panose="02020603050405020304" pitchFamily="18" charset="0"/>
              </a:rPr>
              <a:t> </a:t>
            </a:r>
            <a:r>
              <a:rPr sz="3600" b="1" spc="-20" dirty="0" smtClean="0">
                <a:solidFill>
                  <a:srgbClr val="001F5F"/>
                </a:solidFill>
                <a:latin typeface="Times New Roman" panose="02020603050405020304" pitchFamily="18" charset="0"/>
                <a:cs typeface="Times New Roman" panose="02020603050405020304" pitchFamily="18" charset="0"/>
              </a:rPr>
              <a:t>201</a:t>
            </a:r>
            <a:r>
              <a:rPr lang="en-US" sz="3600" b="1" spc="-20" dirty="0" smtClean="0">
                <a:solidFill>
                  <a:srgbClr val="001F5F"/>
                </a:solidFill>
                <a:latin typeface="Times New Roman" panose="02020603050405020304" pitchFamily="18" charset="0"/>
                <a:cs typeface="Times New Roman" panose="02020603050405020304" pitchFamily="18" charset="0"/>
              </a:rPr>
              <a:t>5</a:t>
            </a:r>
            <a:endParaRPr sz="36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990600" y="1600198"/>
            <a:ext cx="10287000" cy="369332"/>
          </a:xfrm>
        </p:spPr>
        <p:txBody>
          <a:bodyPr/>
          <a:lstStyle/>
          <a:p>
            <a:pPr algn="l"/>
            <a:r>
              <a:rPr lang="en-US" sz="2400" b="1" dirty="0" err="1" smtClean="0">
                <a:latin typeface="Times New Roman" panose="02020603050405020304" pitchFamily="18" charset="0"/>
                <a:cs typeface="Times New Roman" panose="02020603050405020304" pitchFamily="18" charset="0"/>
              </a:rPr>
              <a:t>Pjesëmarrja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provimet</a:t>
            </a:r>
            <a:r>
              <a:rPr lang="en-US" sz="2400" b="1" dirty="0" smtClean="0">
                <a:latin typeface="Times New Roman" panose="02020603050405020304" pitchFamily="18" charset="0"/>
                <a:cs typeface="Times New Roman" panose="02020603050405020304" pitchFamily="18" charset="0"/>
              </a:rPr>
              <a:t> e </a:t>
            </a:r>
            <a:r>
              <a:rPr lang="en-US" sz="2400" b="1" dirty="0" err="1" smtClean="0">
                <a:latin typeface="Times New Roman" panose="02020603050405020304" pitchFamily="18" charset="0"/>
                <a:cs typeface="Times New Roman" panose="02020603050405020304" pitchFamily="18" charset="0"/>
              </a:rPr>
              <a:t>maturës</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shtetërore</a:t>
            </a:r>
            <a:r>
              <a:rPr lang="en-US" sz="2400" b="1" dirty="0" smtClean="0">
                <a:latin typeface="Times New Roman" panose="02020603050405020304" pitchFamily="18" charset="0"/>
                <a:cs typeface="Times New Roman" panose="02020603050405020304" pitchFamily="18" charset="0"/>
              </a:rPr>
              <a:t> 2015</a:t>
            </a:r>
            <a:endParaRPr lang="en-US" sz="24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9886144"/>
              </p:ext>
            </p:extLst>
          </p:nvPr>
        </p:nvGraphicFramePr>
        <p:xfrm>
          <a:off x="1981200" y="2362202"/>
          <a:ext cx="8382000" cy="3868213"/>
        </p:xfrm>
        <a:graphic>
          <a:graphicData uri="http://schemas.openxmlformats.org/drawingml/2006/table">
            <a:tbl>
              <a:tblPr firstRow="1" bandRow="1">
                <a:tableStyleId>{5C22544A-7EE6-4342-B048-85BDC9FD1C3A}</a:tableStyleId>
              </a:tblPr>
              <a:tblGrid>
                <a:gridCol w="2298967"/>
                <a:gridCol w="899596"/>
                <a:gridCol w="4126248"/>
                <a:gridCol w="1057189"/>
              </a:tblGrid>
              <a:tr h="420163">
                <a:tc>
                  <a:txBody>
                    <a:bodyPr/>
                    <a:lstStyle/>
                    <a:p>
                      <a:pPr algn="ctr" fontAlgn="b"/>
                      <a:r>
                        <a:rPr lang="en-US" sz="2400" b="1" i="0" u="none" strike="noStrike" dirty="0" err="1">
                          <a:solidFill>
                            <a:srgbClr val="000000"/>
                          </a:solidFill>
                          <a:effectLst/>
                          <a:latin typeface="Times New Roman"/>
                        </a:rPr>
                        <a:t>Shkollat</a:t>
                      </a:r>
                      <a:endParaRPr lang="en-US" sz="24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2400" b="1" i="0" u="none" strike="noStrike" dirty="0" smtClean="0">
                          <a:solidFill>
                            <a:srgbClr val="000000"/>
                          </a:solidFill>
                          <a:effectLst/>
                          <a:latin typeface="Times New Roman"/>
                        </a:rPr>
                        <a:t> nr</a:t>
                      </a:r>
                      <a:r>
                        <a:rPr lang="en-US" sz="2400" b="1" i="0" u="none" strike="noStrike" dirty="0">
                          <a:solidFill>
                            <a:srgbClr val="000000"/>
                          </a:solidFill>
                          <a:effectLst/>
                          <a:latin typeface="Times New Roman"/>
                        </a:rPr>
                        <a:t>. </a:t>
                      </a:r>
                      <a:r>
                        <a:rPr lang="en-US" sz="2400" b="1" i="0" u="none" strike="noStrike" dirty="0" err="1">
                          <a:solidFill>
                            <a:srgbClr val="000000"/>
                          </a:solidFill>
                          <a:effectLst/>
                          <a:latin typeface="Times New Roman"/>
                        </a:rPr>
                        <a:t>nx</a:t>
                      </a:r>
                      <a:endParaRPr lang="en-US" sz="24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400" b="1" i="0" u="none" strike="noStrike" dirty="0" err="1">
                          <a:solidFill>
                            <a:srgbClr val="000000"/>
                          </a:solidFill>
                          <a:effectLst/>
                          <a:latin typeface="Times New Roman"/>
                        </a:rPr>
                        <a:t>Shkollat</a:t>
                      </a:r>
                      <a:endParaRPr lang="en-US" sz="24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2400" b="1" i="0" u="none" strike="noStrike" dirty="0" smtClean="0">
                          <a:solidFill>
                            <a:srgbClr val="000000"/>
                          </a:solidFill>
                          <a:effectLst/>
                          <a:latin typeface="Times New Roman"/>
                        </a:rPr>
                        <a:t> nr</a:t>
                      </a:r>
                      <a:r>
                        <a:rPr lang="en-US" sz="2400" b="1" i="0" u="none" strike="noStrike" dirty="0">
                          <a:solidFill>
                            <a:srgbClr val="000000"/>
                          </a:solidFill>
                          <a:effectLst/>
                          <a:latin typeface="Times New Roman"/>
                        </a:rPr>
                        <a:t>. </a:t>
                      </a:r>
                      <a:r>
                        <a:rPr lang="en-US" sz="2400" b="1" i="0" u="none" strike="noStrike" dirty="0" err="1">
                          <a:solidFill>
                            <a:srgbClr val="000000"/>
                          </a:solidFill>
                          <a:effectLst/>
                          <a:latin typeface="Times New Roman"/>
                        </a:rPr>
                        <a:t>nx</a:t>
                      </a:r>
                      <a:endParaRPr lang="en-US" sz="24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74320">
                <a:tc>
                  <a:txBody>
                    <a:bodyPr/>
                    <a:lstStyle/>
                    <a:p>
                      <a:pPr algn="l" fontAlgn="b"/>
                      <a:r>
                        <a:rPr lang="en-US" sz="2200" b="0" i="0" u="none" strike="noStrike" dirty="0">
                          <a:solidFill>
                            <a:srgbClr val="000000"/>
                          </a:solidFill>
                          <a:effectLst/>
                          <a:latin typeface="Times New Roman"/>
                        </a:rPr>
                        <a:t>16 </a:t>
                      </a:r>
                      <a:r>
                        <a:rPr lang="en-US" sz="2200" b="0" i="0" u="none" strike="noStrike" dirty="0" err="1">
                          <a:solidFill>
                            <a:srgbClr val="000000"/>
                          </a:solidFill>
                          <a:effectLst/>
                          <a:latin typeface="Times New Roman"/>
                        </a:rPr>
                        <a:t>Shtatori</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2200" b="0" i="0" u="none" strike="noStrike">
                          <a:solidFill>
                            <a:srgbClr val="000000"/>
                          </a:solidFill>
                          <a:effectLst/>
                          <a:latin typeface="Times New Roman"/>
                        </a:rPr>
                        <a:t>Myslim Shima (ditën)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l" fontAlgn="b"/>
                      <a:r>
                        <a:rPr lang="en-US" sz="2200" b="0" i="0" u="none" strike="noStrike" dirty="0" err="1">
                          <a:solidFill>
                            <a:srgbClr val="000000"/>
                          </a:solidFill>
                          <a:effectLst/>
                          <a:latin typeface="Times New Roman"/>
                        </a:rPr>
                        <a:t>Bahri</a:t>
                      </a:r>
                      <a:r>
                        <a:rPr lang="en-US" sz="2200" b="0" i="0" u="none" strike="noStrike" dirty="0">
                          <a:solidFill>
                            <a:srgbClr val="000000"/>
                          </a:solidFill>
                          <a:effectLst/>
                          <a:latin typeface="Times New Roman"/>
                        </a:rPr>
                        <a:t> </a:t>
                      </a:r>
                      <a:r>
                        <a:rPr lang="en-US" sz="2200" b="0" i="0" u="none" strike="noStrike" dirty="0" err="1">
                          <a:solidFill>
                            <a:srgbClr val="000000"/>
                          </a:solidFill>
                          <a:effectLst/>
                          <a:latin typeface="Times New Roman"/>
                        </a:rPr>
                        <a:t>Nela</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2200" b="0" i="0" u="none" strike="noStrike" dirty="0" err="1">
                          <a:solidFill>
                            <a:srgbClr val="000000"/>
                          </a:solidFill>
                          <a:effectLst/>
                          <a:latin typeface="Times New Roman"/>
                        </a:rPr>
                        <a:t>Myslym</a:t>
                      </a:r>
                      <a:r>
                        <a:rPr lang="en-US" sz="2200" b="0" i="0" u="none" strike="noStrike" dirty="0">
                          <a:solidFill>
                            <a:srgbClr val="000000"/>
                          </a:solidFill>
                          <a:effectLst/>
                          <a:latin typeface="Times New Roman"/>
                        </a:rPr>
                        <a:t> </a:t>
                      </a:r>
                      <a:r>
                        <a:rPr lang="en-US" sz="2200" b="0" i="0" u="none" strike="noStrike" dirty="0" err="1">
                          <a:solidFill>
                            <a:srgbClr val="000000"/>
                          </a:solidFill>
                          <a:effectLst/>
                          <a:latin typeface="Times New Roman"/>
                        </a:rPr>
                        <a:t>Shima</a:t>
                      </a:r>
                      <a:r>
                        <a:rPr lang="en-US" sz="2200" b="0" i="0" u="none" strike="noStrike" dirty="0">
                          <a:solidFill>
                            <a:srgbClr val="000000"/>
                          </a:solidFill>
                          <a:effectLst/>
                          <a:latin typeface="Times New Roman"/>
                        </a:rPr>
                        <a:t> (</a:t>
                      </a:r>
                      <a:r>
                        <a:rPr lang="en-US" sz="2200" b="0" i="0" u="none" strike="noStrike" dirty="0" err="1">
                          <a:solidFill>
                            <a:srgbClr val="000000"/>
                          </a:solidFill>
                          <a:effectLst/>
                          <a:latin typeface="Times New Roman"/>
                        </a:rPr>
                        <a:t>part-time+korresp</a:t>
                      </a:r>
                      <a:r>
                        <a:rPr lang="en-US" sz="22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4320">
                <a:tc>
                  <a:txBody>
                    <a:bodyPr/>
                    <a:lstStyle/>
                    <a:p>
                      <a:pPr algn="l" fontAlgn="b"/>
                      <a:r>
                        <a:rPr lang="en-US" sz="2200" b="0" i="0" u="none" strike="noStrike">
                          <a:solidFill>
                            <a:srgbClr val="000000"/>
                          </a:solidFill>
                          <a:effectLst/>
                          <a:latin typeface="Times New Roman"/>
                        </a:rPr>
                        <a:t>Baldushk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2200" b="0" i="0" u="none" strike="noStrike" dirty="0" err="1">
                          <a:solidFill>
                            <a:srgbClr val="000000"/>
                          </a:solidFill>
                          <a:effectLst/>
                          <a:latin typeface="Times New Roman"/>
                        </a:rPr>
                        <a:t>Sadi</a:t>
                      </a:r>
                      <a:r>
                        <a:rPr lang="en-US" sz="2200" b="0" i="0" u="none" strike="noStrike" dirty="0">
                          <a:solidFill>
                            <a:srgbClr val="000000"/>
                          </a:solidFill>
                          <a:effectLst/>
                          <a:latin typeface="Times New Roman"/>
                        </a:rPr>
                        <a:t> Nuri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l" fontAlgn="b"/>
                      <a:r>
                        <a:rPr lang="en-US" sz="2200" b="0" i="0" u="none" strike="noStrike" dirty="0" err="1">
                          <a:solidFill>
                            <a:srgbClr val="000000"/>
                          </a:solidFill>
                          <a:effectLst/>
                          <a:latin typeface="Times New Roman"/>
                        </a:rPr>
                        <a:t>Farkë</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2200" b="0" i="0" u="none" strike="noStrike" dirty="0" err="1">
                          <a:solidFill>
                            <a:srgbClr val="000000"/>
                          </a:solidFill>
                          <a:effectLst/>
                          <a:latin typeface="Times New Roman"/>
                        </a:rPr>
                        <a:t>Sadik</a:t>
                      </a:r>
                      <a:r>
                        <a:rPr lang="en-US" sz="2200" b="0" i="0" u="none" strike="noStrike" dirty="0">
                          <a:solidFill>
                            <a:srgbClr val="000000"/>
                          </a:solidFill>
                          <a:effectLst/>
                          <a:latin typeface="Times New Roman"/>
                        </a:rPr>
                        <a:t> </a:t>
                      </a:r>
                      <a:r>
                        <a:rPr lang="en-US" sz="2200" b="0" i="0" u="none" strike="noStrike" dirty="0" err="1">
                          <a:solidFill>
                            <a:srgbClr val="000000"/>
                          </a:solidFill>
                          <a:effectLst/>
                          <a:latin typeface="Times New Roman"/>
                        </a:rPr>
                        <a:t>Stavileci</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4320">
                <a:tc>
                  <a:txBody>
                    <a:bodyPr/>
                    <a:lstStyle/>
                    <a:p>
                      <a:pPr algn="l" fontAlgn="b"/>
                      <a:r>
                        <a:rPr lang="en-US" sz="2200" b="0" i="0" u="none" strike="noStrike" dirty="0">
                          <a:solidFill>
                            <a:srgbClr val="000000"/>
                          </a:solidFill>
                          <a:effectLst/>
                          <a:latin typeface="Times New Roman"/>
                        </a:rPr>
                        <a:t>Ibrahim </a:t>
                      </a:r>
                      <a:r>
                        <a:rPr lang="en-US" sz="2200" b="0" i="0" u="none" strike="noStrike" dirty="0" err="1">
                          <a:solidFill>
                            <a:srgbClr val="000000"/>
                          </a:solidFill>
                          <a:effectLst/>
                          <a:latin typeface="Times New Roman"/>
                        </a:rPr>
                        <a:t>Hasmema</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2200" b="0" i="0" u="none" strike="noStrike" dirty="0" err="1">
                          <a:solidFill>
                            <a:srgbClr val="000000"/>
                          </a:solidFill>
                          <a:effectLst/>
                          <a:latin typeface="Times New Roman"/>
                        </a:rPr>
                        <a:t>Sarina</a:t>
                      </a:r>
                      <a:r>
                        <a:rPr lang="en-US" sz="2200" b="0" i="0" u="none" strike="noStrike" dirty="0">
                          <a:solidFill>
                            <a:srgbClr val="000000"/>
                          </a:solidFill>
                          <a:effectLst/>
                          <a:latin typeface="Times New Roman"/>
                        </a:rPr>
                        <a:t> 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l" fontAlgn="b"/>
                      <a:r>
                        <a:rPr lang="en-US" sz="2200" b="0" i="0" u="none" strike="noStrike">
                          <a:solidFill>
                            <a:srgbClr val="000000"/>
                          </a:solidFill>
                          <a:effectLst/>
                          <a:latin typeface="Times New Roman"/>
                        </a:rPr>
                        <a:t>Isa Boletini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2200" b="0" i="0" u="none" strike="noStrike" dirty="0" err="1">
                          <a:solidFill>
                            <a:srgbClr val="000000"/>
                          </a:solidFill>
                          <a:effectLst/>
                          <a:latin typeface="Times New Roman"/>
                        </a:rPr>
                        <a:t>Shaban</a:t>
                      </a:r>
                      <a:r>
                        <a:rPr lang="en-US" sz="2200" b="0" i="0" u="none" strike="noStrike" dirty="0">
                          <a:solidFill>
                            <a:srgbClr val="000000"/>
                          </a:solidFill>
                          <a:effectLst/>
                          <a:latin typeface="Times New Roman"/>
                        </a:rPr>
                        <a:t> </a:t>
                      </a:r>
                      <a:r>
                        <a:rPr lang="en-US" sz="2200" b="0" i="0" u="none" strike="noStrike" dirty="0" err="1">
                          <a:solidFill>
                            <a:srgbClr val="000000"/>
                          </a:solidFill>
                          <a:effectLst/>
                          <a:latin typeface="Times New Roman"/>
                        </a:rPr>
                        <a:t>Sheshori</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4320">
                <a:tc>
                  <a:txBody>
                    <a:bodyPr/>
                    <a:lstStyle/>
                    <a:p>
                      <a:pPr algn="l" fontAlgn="b"/>
                      <a:r>
                        <a:rPr lang="en-US" sz="2200" b="0" i="0" u="none" strike="noStrike">
                          <a:solidFill>
                            <a:srgbClr val="000000"/>
                          </a:solidFill>
                          <a:effectLst/>
                          <a:latin typeface="Times New Roman"/>
                        </a:rPr>
                        <a:t>Kashar Qendër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2200" b="0" i="0" u="none" strike="noStrike" dirty="0" err="1">
                          <a:solidFill>
                            <a:srgbClr val="000000"/>
                          </a:solidFill>
                          <a:effectLst/>
                          <a:latin typeface="Times New Roman"/>
                        </a:rPr>
                        <a:t>Shëngjergj</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l" fontAlgn="b"/>
                      <a:r>
                        <a:rPr lang="en-US" sz="2200" b="0" i="0" u="none" strike="noStrike" dirty="0" err="1">
                          <a:solidFill>
                            <a:srgbClr val="000000"/>
                          </a:solidFill>
                          <a:effectLst/>
                          <a:latin typeface="Times New Roman"/>
                        </a:rPr>
                        <a:t>Kllojkë</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2200" b="0" i="0" u="none" strike="noStrike" dirty="0" err="1">
                          <a:solidFill>
                            <a:srgbClr val="000000"/>
                          </a:solidFill>
                          <a:effectLst/>
                          <a:latin typeface="Times New Roman"/>
                        </a:rPr>
                        <a:t>Vajdin</a:t>
                      </a:r>
                      <a:r>
                        <a:rPr lang="en-US" sz="2200" b="0" i="0" u="none" strike="noStrike" dirty="0">
                          <a:solidFill>
                            <a:srgbClr val="000000"/>
                          </a:solidFill>
                          <a:effectLst/>
                          <a:latin typeface="Times New Roman"/>
                        </a:rPr>
                        <a:t> </a:t>
                      </a:r>
                      <a:r>
                        <a:rPr lang="en-US" sz="2200" b="0" i="0" u="none" strike="noStrike" dirty="0" err="1">
                          <a:solidFill>
                            <a:srgbClr val="000000"/>
                          </a:solidFill>
                          <a:effectLst/>
                          <a:latin typeface="Times New Roman"/>
                        </a:rPr>
                        <a:t>Lamaj</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4320">
                <a:tc>
                  <a:txBody>
                    <a:bodyPr/>
                    <a:lstStyle/>
                    <a:p>
                      <a:pPr algn="l" fontAlgn="b"/>
                      <a:r>
                        <a:rPr lang="en-US" sz="2200" b="0" i="0" u="none" strike="noStrike">
                          <a:solidFill>
                            <a:srgbClr val="000000"/>
                          </a:solidFill>
                          <a:effectLst/>
                          <a:latin typeface="Times New Roman"/>
                        </a:rPr>
                        <a:t>Krrabë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2200" b="0" i="0" u="none" strike="noStrike">
                          <a:solidFill>
                            <a:srgbClr val="000000"/>
                          </a:solidFill>
                          <a:effectLst/>
                          <a:latin typeface="Times New Roman"/>
                        </a:rPr>
                        <a:t>Vaqarr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200" b="1" i="0" u="none" strike="noStrike" dirty="0">
                          <a:solidFill>
                            <a:srgbClr val="000000"/>
                          </a:solidFill>
                          <a:effectLst/>
                          <a:latin typeface="Times New Roman"/>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l" fontAlgn="b"/>
                      <a:r>
                        <a:rPr lang="en-US" sz="2200" b="0" i="0" u="none" strike="noStrike">
                          <a:solidFill>
                            <a:srgbClr val="000000"/>
                          </a:solidFill>
                          <a:effectLst/>
                          <a:latin typeface="Times New Roman"/>
                        </a:rPr>
                        <a:t>Mersim Duqi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en-US" sz="2200" b="0" i="0" u="none" strike="noStrike" dirty="0" err="1">
                          <a:solidFill>
                            <a:srgbClr val="000000"/>
                          </a:solidFill>
                          <a:effectLst/>
                          <a:latin typeface="Times New Roman"/>
                        </a:rPr>
                        <a:t>Ymer</a:t>
                      </a:r>
                      <a:r>
                        <a:rPr lang="en-US" sz="2200" b="0" i="0" u="none" strike="noStrike" dirty="0">
                          <a:solidFill>
                            <a:srgbClr val="000000"/>
                          </a:solidFill>
                          <a:effectLst/>
                          <a:latin typeface="Times New Roman"/>
                        </a:rPr>
                        <a:t> </a:t>
                      </a:r>
                      <a:r>
                        <a:rPr lang="en-US" sz="2200" b="0" i="0" u="none" strike="noStrike" dirty="0" err="1">
                          <a:solidFill>
                            <a:srgbClr val="000000"/>
                          </a:solidFill>
                          <a:effectLst/>
                          <a:latin typeface="Times New Roman"/>
                        </a:rPr>
                        <a:t>Lala</a:t>
                      </a:r>
                      <a:endParaRPr lang="en-US" sz="2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200" b="1" i="0" u="none" strike="noStrike" dirty="0">
                          <a:solidFill>
                            <a:srgbClr val="000000"/>
                          </a:solidFill>
                          <a:effectLst/>
                          <a:latin typeface="Times New Roman"/>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29408" y="823122"/>
            <a:ext cx="7933182" cy="553998"/>
          </a:xfrm>
          <a:prstGeom prst="rect">
            <a:avLst/>
          </a:prstGeom>
        </p:spPr>
        <p:txBody>
          <a:bodyPr vert="horz" wrap="square" lIns="0" tIns="0" rIns="0" bIns="0" rtlCol="0">
            <a:spAutoFit/>
          </a:bodyPr>
          <a:lstStyle/>
          <a:p>
            <a:pPr marL="829310">
              <a:lnSpc>
                <a:spcPct val="100000"/>
              </a:lnSpc>
            </a:pPr>
            <a:r>
              <a:rPr sz="3600" b="1" spc="-30" dirty="0">
                <a:solidFill>
                  <a:srgbClr val="001F5F"/>
                </a:solidFill>
                <a:latin typeface="Garamond"/>
                <a:cs typeface="Garamond"/>
              </a:rPr>
              <a:t>MATURA</a:t>
            </a:r>
            <a:r>
              <a:rPr sz="3600" b="1" spc="-20" dirty="0">
                <a:solidFill>
                  <a:srgbClr val="001F5F"/>
                </a:solidFill>
                <a:latin typeface="Garamond"/>
                <a:cs typeface="Garamond"/>
              </a:rPr>
              <a:t> </a:t>
            </a:r>
            <a:r>
              <a:rPr sz="3600" b="1" spc="-5" dirty="0" smtClean="0">
                <a:solidFill>
                  <a:srgbClr val="001F5F"/>
                </a:solidFill>
                <a:latin typeface="Garamond"/>
                <a:cs typeface="Garamond"/>
              </a:rPr>
              <a:t>S</a:t>
            </a:r>
            <a:r>
              <a:rPr sz="3600" b="1" spc="-10" dirty="0" smtClean="0">
                <a:solidFill>
                  <a:srgbClr val="001F5F"/>
                </a:solidFill>
                <a:latin typeface="Garamond"/>
                <a:cs typeface="Garamond"/>
              </a:rPr>
              <a:t>H</a:t>
            </a:r>
            <a:r>
              <a:rPr sz="3600" b="1" spc="-30" dirty="0" smtClean="0">
                <a:solidFill>
                  <a:srgbClr val="001F5F"/>
                </a:solidFill>
                <a:latin typeface="Garamond"/>
                <a:cs typeface="Garamond"/>
              </a:rPr>
              <a:t>TET</a:t>
            </a:r>
            <a:r>
              <a:rPr lang="en-US" sz="3600" b="1" spc="-30" dirty="0" smtClean="0">
                <a:solidFill>
                  <a:srgbClr val="001F5F"/>
                </a:solidFill>
                <a:latin typeface="Garamond"/>
                <a:cs typeface="Garamond"/>
              </a:rPr>
              <a:t>Ë</a:t>
            </a:r>
            <a:r>
              <a:rPr sz="3600" b="1" spc="-110" dirty="0" smtClean="0">
                <a:solidFill>
                  <a:srgbClr val="001F5F"/>
                </a:solidFill>
                <a:latin typeface="Garamond"/>
                <a:cs typeface="Garamond"/>
              </a:rPr>
              <a:t>R</a:t>
            </a:r>
            <a:r>
              <a:rPr sz="3600" b="1" spc="-30" dirty="0" smtClean="0">
                <a:solidFill>
                  <a:srgbClr val="001F5F"/>
                </a:solidFill>
                <a:latin typeface="Garamond"/>
                <a:cs typeface="Garamond"/>
              </a:rPr>
              <a:t>O</a:t>
            </a:r>
            <a:r>
              <a:rPr sz="3600" b="1" spc="-40" dirty="0" smtClean="0">
                <a:solidFill>
                  <a:srgbClr val="001F5F"/>
                </a:solidFill>
                <a:latin typeface="Garamond"/>
                <a:cs typeface="Garamond"/>
              </a:rPr>
              <a:t>R</a:t>
            </a:r>
            <a:r>
              <a:rPr sz="3600" b="1" dirty="0" smtClean="0">
                <a:solidFill>
                  <a:srgbClr val="001F5F"/>
                </a:solidFill>
                <a:latin typeface="Garamond"/>
                <a:cs typeface="Garamond"/>
              </a:rPr>
              <a:t>E</a:t>
            </a:r>
            <a:r>
              <a:rPr sz="3600" b="1" spc="10" dirty="0" smtClean="0">
                <a:solidFill>
                  <a:srgbClr val="001F5F"/>
                </a:solidFill>
                <a:latin typeface="Garamond"/>
                <a:cs typeface="Garamond"/>
              </a:rPr>
              <a:t> </a:t>
            </a:r>
            <a:r>
              <a:rPr sz="3600" b="1" spc="-20" dirty="0" smtClean="0">
                <a:solidFill>
                  <a:srgbClr val="001F5F"/>
                </a:solidFill>
                <a:latin typeface="Garamond"/>
                <a:cs typeface="Garamond"/>
              </a:rPr>
              <a:t>201</a:t>
            </a:r>
            <a:r>
              <a:rPr lang="en-US" sz="3600" b="1" spc="-20" dirty="0" smtClean="0">
                <a:solidFill>
                  <a:srgbClr val="001F5F"/>
                </a:solidFill>
                <a:latin typeface="Garamond"/>
                <a:cs typeface="Garamond"/>
              </a:rPr>
              <a:t>5</a:t>
            </a:r>
            <a:endParaRPr sz="3600" dirty="0">
              <a:latin typeface="Garamond"/>
              <a:cs typeface="Garamond"/>
            </a:endParaRPr>
          </a:p>
        </p:txBody>
      </p:sp>
      <p:sp>
        <p:nvSpPr>
          <p:cNvPr id="4" name="object 4"/>
          <p:cNvSpPr txBox="1">
            <a:spLocks noGrp="1"/>
          </p:cNvSpPr>
          <p:nvPr>
            <p:ph type="body" idx="1"/>
          </p:nvPr>
        </p:nvSpPr>
        <p:spPr>
          <a:xfrm>
            <a:off x="990600" y="1752600"/>
            <a:ext cx="10286999" cy="4075475"/>
          </a:xfrm>
          <a:prstGeom prst="rect">
            <a:avLst/>
          </a:prstGeom>
        </p:spPr>
        <p:txBody>
          <a:bodyPr vert="horz" wrap="square" lIns="0" tIns="0" rIns="0" bIns="0" rtlCol="0">
            <a:spAutoFit/>
          </a:bodyPr>
          <a:lstStyle/>
          <a:p>
            <a:pPr algn="l">
              <a:lnSpc>
                <a:spcPct val="100000"/>
              </a:lnSpc>
              <a:buClr>
                <a:srgbClr val="83992A"/>
              </a:buClr>
              <a:buSzPct val="113636"/>
              <a:tabLst>
                <a:tab pos="280035" algn="l"/>
              </a:tabLst>
            </a:pPr>
            <a:r>
              <a:rPr lang="en-US" sz="2800" dirty="0" err="1" smtClean="0">
                <a:latin typeface="Times New Roman" panose="02020603050405020304" pitchFamily="18" charset="0"/>
                <a:cs typeface="Times New Roman" panose="02020603050405020304" pitchFamily="18" charset="0"/>
              </a:rPr>
              <a:t>Pjesëmarrja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provimet</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maturës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shtetërore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2015</a:t>
            </a:r>
          </a:p>
          <a:p>
            <a:pPr algn="l">
              <a:lnSpc>
                <a:spcPct val="100000"/>
              </a:lnSpc>
              <a:buClr>
                <a:srgbClr val="83992A"/>
              </a:buClr>
              <a:buSzPct val="113636"/>
              <a:tabLst>
                <a:tab pos="280035" algn="l"/>
              </a:tabLst>
            </a:pPr>
            <a:endParaRPr lang="en-US" sz="2000" b="0" spc="-25" dirty="0">
              <a:solidFill>
                <a:srgbClr val="000000"/>
              </a:solidFill>
              <a:latin typeface="Times New Roman" panose="02020603050405020304" pitchFamily="18" charset="0"/>
              <a:cs typeface="Times New Roman" panose="02020603050405020304" pitchFamily="18" charset="0"/>
            </a:endParaRPr>
          </a:p>
          <a:p>
            <a:pPr algn="l">
              <a:lnSpc>
                <a:spcPct val="100000"/>
              </a:lnSpc>
              <a:buClr>
                <a:srgbClr val="83992A"/>
              </a:buClr>
              <a:buSzPct val="113636"/>
              <a:tabLst>
                <a:tab pos="280035" algn="l"/>
              </a:tabLst>
            </a:pPr>
            <a:endParaRPr lang="en-US" sz="2200" b="0" spc="-25" dirty="0" smtClean="0">
              <a:solidFill>
                <a:srgbClr val="000000"/>
              </a:solidFill>
              <a:latin typeface="Times New Roman"/>
              <a:cs typeface="Times New Roman"/>
            </a:endParaRPr>
          </a:p>
          <a:p>
            <a:pPr marL="278765" marR="5080" indent="-286385">
              <a:lnSpc>
                <a:spcPts val="2420"/>
              </a:lnSpc>
              <a:spcBef>
                <a:spcPts val="730"/>
              </a:spcBef>
              <a:buClr>
                <a:srgbClr val="83992A"/>
              </a:buClr>
              <a:buSzPct val="113636"/>
              <a:buFont typeface="Arial"/>
              <a:buChar char="•"/>
              <a:tabLst>
                <a:tab pos="280035" algn="l"/>
              </a:tabLst>
            </a:pPr>
            <a:r>
              <a:rPr sz="2200" b="0" spc="-25" dirty="0" err="1" smtClean="0">
                <a:solidFill>
                  <a:srgbClr val="000000"/>
                </a:solidFill>
                <a:latin typeface="Times New Roman"/>
                <a:cs typeface="Times New Roman"/>
              </a:rPr>
              <a:t>N</a:t>
            </a:r>
            <a:r>
              <a:rPr lang="en-US" sz="2200" b="0" spc="-10" dirty="0" err="1" smtClean="0">
                <a:solidFill>
                  <a:srgbClr val="000000"/>
                </a:solidFill>
                <a:latin typeface="Times New Roman"/>
                <a:cs typeface="Times New Roman"/>
              </a:rPr>
              <a:t>ë</a:t>
            </a:r>
            <a:r>
              <a:rPr sz="2200" b="0" spc="140" dirty="0" smtClean="0">
                <a:solidFill>
                  <a:srgbClr val="000000"/>
                </a:solidFill>
                <a:latin typeface="Times New Roman"/>
                <a:cs typeface="Times New Roman"/>
              </a:rPr>
              <a:t> </a:t>
            </a:r>
            <a:r>
              <a:rPr sz="2200" b="0" spc="-10" dirty="0">
                <a:solidFill>
                  <a:srgbClr val="000000"/>
                </a:solidFill>
                <a:latin typeface="Times New Roman"/>
                <a:cs typeface="Times New Roman"/>
              </a:rPr>
              <a:t>provi</a:t>
            </a:r>
            <a:r>
              <a:rPr sz="2200" b="0" spc="-40" dirty="0">
                <a:solidFill>
                  <a:srgbClr val="000000"/>
                </a:solidFill>
                <a:latin typeface="Times New Roman"/>
                <a:cs typeface="Times New Roman"/>
              </a:rPr>
              <a:t>m</a:t>
            </a:r>
            <a:r>
              <a:rPr sz="2200" b="0" spc="-10" dirty="0">
                <a:solidFill>
                  <a:srgbClr val="000000"/>
                </a:solidFill>
                <a:latin typeface="Times New Roman"/>
                <a:cs typeface="Times New Roman"/>
              </a:rPr>
              <a:t>in</a:t>
            </a:r>
            <a:r>
              <a:rPr sz="2200" b="0" spc="155" dirty="0">
                <a:solidFill>
                  <a:srgbClr val="000000"/>
                </a:solidFill>
                <a:latin typeface="Times New Roman"/>
                <a:cs typeface="Times New Roman"/>
              </a:rPr>
              <a:t> </a:t>
            </a:r>
            <a:r>
              <a:rPr sz="2200" b="0" spc="-10" dirty="0">
                <a:solidFill>
                  <a:srgbClr val="000000"/>
                </a:solidFill>
                <a:latin typeface="Times New Roman"/>
                <a:cs typeface="Times New Roman"/>
              </a:rPr>
              <a:t>e</a:t>
            </a:r>
            <a:r>
              <a:rPr sz="2200" b="0" spc="145" dirty="0">
                <a:solidFill>
                  <a:srgbClr val="000000"/>
                </a:solidFill>
                <a:latin typeface="Times New Roman"/>
                <a:cs typeface="Times New Roman"/>
              </a:rPr>
              <a:t> </a:t>
            </a:r>
            <a:r>
              <a:rPr sz="2200" b="0" spc="-15" dirty="0" err="1">
                <a:solidFill>
                  <a:srgbClr val="000000"/>
                </a:solidFill>
                <a:latin typeface="Times New Roman"/>
                <a:cs typeface="Times New Roman"/>
              </a:rPr>
              <a:t>de</a:t>
            </a:r>
            <a:r>
              <a:rPr sz="2200" b="0" spc="-20" dirty="0" err="1">
                <a:solidFill>
                  <a:srgbClr val="000000"/>
                </a:solidFill>
                <a:latin typeface="Times New Roman"/>
                <a:cs typeface="Times New Roman"/>
              </a:rPr>
              <a:t>t</a:t>
            </a:r>
            <a:r>
              <a:rPr sz="2200" b="0" dirty="0" err="1">
                <a:solidFill>
                  <a:srgbClr val="000000"/>
                </a:solidFill>
                <a:latin typeface="Times New Roman"/>
                <a:cs typeface="Times New Roman"/>
              </a:rPr>
              <a:t>y</a:t>
            </a:r>
            <a:r>
              <a:rPr sz="2200" b="0" spc="-10" dirty="0" err="1">
                <a:solidFill>
                  <a:srgbClr val="000000"/>
                </a:solidFill>
                <a:latin typeface="Times New Roman"/>
                <a:cs typeface="Times New Roman"/>
              </a:rPr>
              <a:t>ruar</a:t>
            </a:r>
            <a:r>
              <a:rPr sz="2200" b="0" spc="145" dirty="0">
                <a:solidFill>
                  <a:srgbClr val="000000"/>
                </a:solidFill>
                <a:latin typeface="Times New Roman"/>
                <a:cs typeface="Times New Roman"/>
              </a:rPr>
              <a:t> </a:t>
            </a:r>
            <a:r>
              <a:rPr sz="2200" b="0" spc="-10" dirty="0" err="1" smtClean="0">
                <a:solidFill>
                  <a:srgbClr val="000000"/>
                </a:solidFill>
                <a:latin typeface="Times New Roman"/>
                <a:cs typeface="Times New Roman"/>
              </a:rPr>
              <a:t>dhe</a:t>
            </a:r>
            <a:r>
              <a:rPr sz="2200" b="0" spc="130" dirty="0" smtClean="0">
                <a:solidFill>
                  <a:srgbClr val="000000"/>
                </a:solidFill>
                <a:latin typeface="Times New Roman"/>
                <a:cs typeface="Times New Roman"/>
              </a:rPr>
              <a:t> </a:t>
            </a:r>
            <a:r>
              <a:rPr lang="en-US" sz="2200" b="0" spc="130" dirty="0" smtClean="0">
                <a:solidFill>
                  <a:srgbClr val="000000"/>
                </a:solidFill>
                <a:latin typeface="Times New Roman"/>
                <a:cs typeface="Times New Roman"/>
              </a:rPr>
              <a:t>me </a:t>
            </a:r>
            <a:r>
              <a:rPr lang="en-US" sz="2200" b="0" spc="130" dirty="0" err="1" smtClean="0">
                <a:solidFill>
                  <a:srgbClr val="000000"/>
                </a:solidFill>
                <a:latin typeface="Times New Roman"/>
                <a:cs typeface="Times New Roman"/>
              </a:rPr>
              <a:t>zgjedhje</a:t>
            </a:r>
            <a:r>
              <a:rPr lang="en-US" sz="2200" b="0" spc="130" dirty="0" smtClean="0">
                <a:solidFill>
                  <a:srgbClr val="000000"/>
                </a:solidFill>
                <a:latin typeface="Times New Roman"/>
                <a:cs typeface="Times New Roman"/>
              </a:rPr>
              <a:t> </a:t>
            </a:r>
            <a:r>
              <a:rPr sz="2200" b="0" spc="-40" dirty="0" err="1" smtClean="0">
                <a:solidFill>
                  <a:srgbClr val="000000"/>
                </a:solidFill>
                <a:latin typeface="Times New Roman"/>
                <a:cs typeface="Times New Roman"/>
              </a:rPr>
              <a:t>m</a:t>
            </a:r>
            <a:r>
              <a:rPr sz="2200" b="0" spc="-15" dirty="0" err="1" smtClean="0">
                <a:solidFill>
                  <a:srgbClr val="000000"/>
                </a:solidFill>
                <a:latin typeface="Times New Roman"/>
                <a:cs typeface="Times New Roman"/>
              </a:rPr>
              <a:t>o</a:t>
            </a:r>
            <a:r>
              <a:rPr sz="2200" b="0" spc="0" dirty="0" err="1" smtClean="0">
                <a:solidFill>
                  <a:srgbClr val="000000"/>
                </a:solidFill>
                <a:latin typeface="Times New Roman"/>
                <a:cs typeface="Times New Roman"/>
              </a:rPr>
              <a:t>r</a:t>
            </a:r>
            <a:r>
              <a:rPr lang="en-US" sz="2200" b="0" spc="-15" dirty="0" err="1" smtClean="0">
                <a:solidFill>
                  <a:srgbClr val="000000"/>
                </a:solidFill>
                <a:latin typeface="Times New Roman"/>
                <a:cs typeface="Times New Roman"/>
              </a:rPr>
              <a:t>ë</a:t>
            </a:r>
            <a:r>
              <a:rPr sz="2200" b="0" spc="-15" dirty="0" err="1" smtClean="0">
                <a:solidFill>
                  <a:srgbClr val="000000"/>
                </a:solidFill>
                <a:latin typeface="Times New Roman"/>
                <a:cs typeface="Times New Roman"/>
              </a:rPr>
              <a:t>n</a:t>
            </a:r>
            <a:r>
              <a:rPr sz="2200" b="0" spc="-10" dirty="0" smtClean="0">
                <a:solidFill>
                  <a:srgbClr val="000000"/>
                </a:solidFill>
                <a:latin typeface="Times New Roman"/>
                <a:cs typeface="Times New Roman"/>
              </a:rPr>
              <a:t> </a:t>
            </a:r>
            <a:r>
              <a:rPr sz="2200" b="0" spc="-10" dirty="0" err="1" smtClean="0">
                <a:solidFill>
                  <a:srgbClr val="000000"/>
                </a:solidFill>
                <a:latin typeface="Times New Roman"/>
                <a:cs typeface="Times New Roman"/>
              </a:rPr>
              <a:t>pjes</a:t>
            </a:r>
            <a:r>
              <a:rPr lang="en-US" sz="2200" b="0" spc="-10" dirty="0" err="1" smtClean="0">
                <a:solidFill>
                  <a:srgbClr val="000000"/>
                </a:solidFill>
                <a:latin typeface="Times New Roman"/>
                <a:cs typeface="Times New Roman"/>
              </a:rPr>
              <a:t>ë</a:t>
            </a:r>
            <a:r>
              <a:rPr sz="2200" b="0" spc="-20" dirty="0" smtClean="0">
                <a:solidFill>
                  <a:srgbClr val="000000"/>
                </a:solidFill>
                <a:latin typeface="Times New Roman"/>
                <a:cs typeface="Times New Roman"/>
              </a:rPr>
              <a:t> </a:t>
            </a:r>
            <a:r>
              <a:rPr lang="en-US" sz="2200" spc="-10" dirty="0" smtClean="0">
                <a:solidFill>
                  <a:srgbClr val="000000"/>
                </a:solidFill>
                <a:latin typeface="Times New Roman"/>
                <a:cs typeface="Times New Roman"/>
              </a:rPr>
              <a:t>2906</a:t>
            </a:r>
            <a:r>
              <a:rPr sz="2200" b="0" spc="-20" dirty="0" smtClean="0">
                <a:solidFill>
                  <a:srgbClr val="000000"/>
                </a:solidFill>
                <a:latin typeface="Times New Roman"/>
                <a:cs typeface="Times New Roman"/>
              </a:rPr>
              <a:t> </a:t>
            </a:r>
            <a:r>
              <a:rPr lang="en-US" sz="2200" b="0" spc="-40" dirty="0" err="1" smtClean="0">
                <a:solidFill>
                  <a:srgbClr val="000000"/>
                </a:solidFill>
                <a:latin typeface="Times New Roman"/>
                <a:cs typeface="Times New Roman"/>
              </a:rPr>
              <a:t>nxënës</a:t>
            </a:r>
            <a:r>
              <a:rPr lang="en-US" sz="2200" b="0" spc="-40" dirty="0" smtClean="0">
                <a:solidFill>
                  <a:srgbClr val="000000"/>
                </a:solidFill>
                <a:latin typeface="Times New Roman"/>
                <a:cs typeface="Times New Roman"/>
              </a:rPr>
              <a:t>/</a:t>
            </a:r>
            <a:r>
              <a:rPr lang="en-US" sz="2200" b="0" spc="-40" dirty="0" err="1" smtClean="0">
                <a:solidFill>
                  <a:srgbClr val="000000"/>
                </a:solidFill>
                <a:latin typeface="Times New Roman"/>
                <a:cs typeface="Times New Roman"/>
              </a:rPr>
              <a:t>kandidatë</a:t>
            </a:r>
            <a:r>
              <a:rPr lang="en-US" sz="2200" b="0" spc="-40" dirty="0" smtClean="0">
                <a:solidFill>
                  <a:srgbClr val="000000"/>
                </a:solidFill>
                <a:latin typeface="Times New Roman"/>
                <a:cs typeface="Times New Roman"/>
              </a:rPr>
              <a:t> </a:t>
            </a:r>
            <a:r>
              <a:rPr sz="2200" b="0" spc="-10" dirty="0" err="1" smtClean="0">
                <a:solidFill>
                  <a:srgbClr val="000000"/>
                </a:solidFill>
                <a:latin typeface="Times New Roman"/>
                <a:cs typeface="Times New Roman"/>
              </a:rPr>
              <a:t>t</a:t>
            </a:r>
            <a:r>
              <a:rPr lang="en-US" sz="2200" b="0" spc="-10" dirty="0" err="1" smtClean="0">
                <a:solidFill>
                  <a:srgbClr val="000000"/>
                </a:solidFill>
                <a:latin typeface="Times New Roman"/>
                <a:cs typeface="Times New Roman"/>
              </a:rPr>
              <a:t>ë</a:t>
            </a:r>
            <a:r>
              <a:rPr sz="2200" b="0" spc="-5" dirty="0" smtClean="0">
                <a:solidFill>
                  <a:srgbClr val="000000"/>
                </a:solidFill>
                <a:latin typeface="Times New Roman"/>
                <a:cs typeface="Times New Roman"/>
              </a:rPr>
              <a:t> </a:t>
            </a:r>
            <a:r>
              <a:rPr sz="2200" b="0" spc="-15" dirty="0" err="1" smtClean="0">
                <a:solidFill>
                  <a:srgbClr val="000000"/>
                </a:solidFill>
                <a:latin typeface="Times New Roman"/>
                <a:cs typeface="Times New Roman"/>
              </a:rPr>
              <a:t>n</a:t>
            </a:r>
            <a:r>
              <a:rPr sz="2200" b="0" spc="-10" dirty="0" err="1" smtClean="0">
                <a:solidFill>
                  <a:srgbClr val="000000"/>
                </a:solidFill>
                <a:latin typeface="Times New Roman"/>
                <a:cs typeface="Times New Roman"/>
              </a:rPr>
              <a:t>dar</a:t>
            </a:r>
            <a:r>
              <a:rPr lang="en-US" sz="2200" b="0" spc="-10" dirty="0" err="1" smtClean="0">
                <a:solidFill>
                  <a:srgbClr val="000000"/>
                </a:solidFill>
                <a:latin typeface="Times New Roman"/>
                <a:cs typeface="Times New Roman"/>
              </a:rPr>
              <a:t>ë</a:t>
            </a:r>
            <a:r>
              <a:rPr sz="2200" b="0" spc="-5" dirty="0" smtClean="0">
                <a:solidFill>
                  <a:srgbClr val="000000"/>
                </a:solidFill>
                <a:latin typeface="Times New Roman"/>
                <a:cs typeface="Times New Roman"/>
              </a:rPr>
              <a:t> </a:t>
            </a:r>
            <a:r>
              <a:rPr sz="2200" b="0" spc="-10" dirty="0">
                <a:solidFill>
                  <a:srgbClr val="000000"/>
                </a:solidFill>
                <a:latin typeface="Times New Roman"/>
                <a:cs typeface="Times New Roman"/>
              </a:rPr>
              <a:t>sipas </a:t>
            </a:r>
            <a:r>
              <a:rPr sz="2200" b="0" spc="-10" dirty="0" err="1">
                <a:solidFill>
                  <a:srgbClr val="000000"/>
                </a:solidFill>
                <a:latin typeface="Times New Roman"/>
                <a:cs typeface="Times New Roman"/>
              </a:rPr>
              <a:t>profileve</a:t>
            </a:r>
            <a:r>
              <a:rPr sz="2200" b="0" spc="20" dirty="0">
                <a:solidFill>
                  <a:srgbClr val="000000"/>
                </a:solidFill>
                <a:latin typeface="Times New Roman"/>
                <a:cs typeface="Times New Roman"/>
              </a:rPr>
              <a:t> </a:t>
            </a:r>
            <a:r>
              <a:rPr sz="2200" b="0" spc="-10" dirty="0" err="1" smtClean="0">
                <a:solidFill>
                  <a:srgbClr val="000000"/>
                </a:solidFill>
                <a:latin typeface="Times New Roman"/>
                <a:cs typeface="Times New Roman"/>
              </a:rPr>
              <a:t>t</a:t>
            </a:r>
            <a:r>
              <a:rPr lang="en-US" sz="2200" b="0" spc="-10" dirty="0" err="1" smtClean="0">
                <a:solidFill>
                  <a:srgbClr val="000000"/>
                </a:solidFill>
                <a:latin typeface="Times New Roman"/>
                <a:cs typeface="Times New Roman"/>
              </a:rPr>
              <a:t>ë</a:t>
            </a:r>
            <a:r>
              <a:rPr sz="2200" b="0" spc="-5" dirty="0" smtClean="0">
                <a:solidFill>
                  <a:srgbClr val="000000"/>
                </a:solidFill>
                <a:latin typeface="Times New Roman"/>
                <a:cs typeface="Times New Roman"/>
              </a:rPr>
              <a:t> </a:t>
            </a:r>
            <a:r>
              <a:rPr sz="2200" b="0" spc="-10" dirty="0">
                <a:solidFill>
                  <a:srgbClr val="000000"/>
                </a:solidFill>
                <a:latin typeface="Times New Roman"/>
                <a:cs typeface="Times New Roman"/>
              </a:rPr>
              <a:t>shkollave</a:t>
            </a:r>
            <a:r>
              <a:rPr sz="2200" b="0" dirty="0">
                <a:solidFill>
                  <a:srgbClr val="000000"/>
                </a:solidFill>
                <a:latin typeface="Times New Roman"/>
                <a:cs typeface="Times New Roman"/>
              </a:rPr>
              <a:t> </a:t>
            </a:r>
            <a:r>
              <a:rPr sz="2200" b="0" spc="-15" dirty="0" err="1">
                <a:solidFill>
                  <a:srgbClr val="000000"/>
                </a:solidFill>
                <a:latin typeface="Times New Roman"/>
                <a:cs typeface="Times New Roman"/>
              </a:rPr>
              <a:t>s</a:t>
            </a:r>
            <a:r>
              <a:rPr sz="2200" b="0" spc="-10" dirty="0" err="1">
                <a:solidFill>
                  <a:srgbClr val="000000"/>
                </a:solidFill>
                <a:latin typeface="Times New Roman"/>
                <a:cs typeface="Times New Roman"/>
              </a:rPr>
              <a:t>i</a:t>
            </a:r>
            <a:r>
              <a:rPr sz="2200" b="0" spc="-10" dirty="0">
                <a:solidFill>
                  <a:srgbClr val="000000"/>
                </a:solidFill>
                <a:latin typeface="Times New Roman"/>
                <a:cs typeface="Times New Roman"/>
              </a:rPr>
              <a:t> </a:t>
            </a:r>
            <a:r>
              <a:rPr sz="2200" b="0" spc="-40" dirty="0" err="1" smtClean="0">
                <a:solidFill>
                  <a:srgbClr val="000000"/>
                </a:solidFill>
                <a:latin typeface="Times New Roman"/>
                <a:cs typeface="Times New Roman"/>
              </a:rPr>
              <a:t>m</a:t>
            </a:r>
            <a:r>
              <a:rPr lang="en-US" sz="2200" b="0" spc="-10" dirty="0" err="1" smtClean="0">
                <a:solidFill>
                  <a:srgbClr val="000000"/>
                </a:solidFill>
                <a:latin typeface="Times New Roman"/>
                <a:cs typeface="Times New Roman"/>
              </a:rPr>
              <a:t>ë</a:t>
            </a:r>
            <a:r>
              <a:rPr sz="2200" b="0" spc="20" dirty="0" smtClean="0">
                <a:solidFill>
                  <a:srgbClr val="000000"/>
                </a:solidFill>
                <a:latin typeface="Times New Roman"/>
                <a:cs typeface="Times New Roman"/>
              </a:rPr>
              <a:t> </a:t>
            </a:r>
            <a:r>
              <a:rPr sz="2200" b="0" spc="-15" dirty="0" err="1" smtClean="0">
                <a:solidFill>
                  <a:srgbClr val="000000"/>
                </a:solidFill>
                <a:latin typeface="Times New Roman"/>
                <a:cs typeface="Times New Roman"/>
              </a:rPr>
              <a:t>p</a:t>
            </a:r>
            <a:r>
              <a:rPr sz="2200" b="0" spc="-10" dirty="0" err="1" smtClean="0">
                <a:solidFill>
                  <a:srgbClr val="000000"/>
                </a:solidFill>
                <a:latin typeface="Times New Roman"/>
                <a:cs typeface="Times New Roman"/>
              </a:rPr>
              <a:t>osht</a:t>
            </a:r>
            <a:r>
              <a:rPr lang="en-US" sz="2200" b="0" spc="-5" dirty="0" err="1" smtClean="0">
                <a:solidFill>
                  <a:srgbClr val="000000"/>
                </a:solidFill>
                <a:latin typeface="Times New Roman"/>
                <a:cs typeface="Times New Roman"/>
              </a:rPr>
              <a:t>ë</a:t>
            </a:r>
            <a:r>
              <a:rPr sz="2200" b="0" spc="-10" dirty="0" smtClean="0">
                <a:solidFill>
                  <a:srgbClr val="000000"/>
                </a:solidFill>
                <a:latin typeface="Times New Roman"/>
                <a:cs typeface="Times New Roman"/>
              </a:rPr>
              <a:t>:</a:t>
            </a:r>
            <a:endParaRPr sz="2200" dirty="0">
              <a:latin typeface="Times New Roman"/>
              <a:cs typeface="Times New Roman"/>
            </a:endParaRPr>
          </a:p>
          <a:p>
            <a:pPr>
              <a:lnSpc>
                <a:spcPct val="100000"/>
              </a:lnSpc>
              <a:spcBef>
                <a:spcPts val="125"/>
              </a:spcBef>
            </a:pPr>
            <a:endParaRPr sz="2500" dirty="0">
              <a:latin typeface="Arial"/>
              <a:cs typeface="Arial"/>
            </a:endParaRPr>
          </a:p>
          <a:p>
            <a:pPr marL="335280" indent="-342900">
              <a:lnSpc>
                <a:spcPct val="150000"/>
              </a:lnSpc>
              <a:spcBef>
                <a:spcPts val="105"/>
              </a:spcBef>
              <a:buClr>
                <a:srgbClr val="83992A"/>
              </a:buClr>
              <a:buSzPct val="113636"/>
              <a:buFont typeface="Times New Roman"/>
              <a:buAutoNum type="alphaLcParenR"/>
              <a:tabLst>
                <a:tab pos="335915" algn="l"/>
              </a:tabLst>
            </a:pPr>
            <a:r>
              <a:rPr sz="2200" b="0" spc="-10" dirty="0" err="1" smtClean="0">
                <a:solidFill>
                  <a:srgbClr val="000000"/>
                </a:solidFill>
                <a:latin typeface="Times New Roman"/>
                <a:cs typeface="Times New Roman"/>
              </a:rPr>
              <a:t>Gji</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nazet</a:t>
            </a:r>
            <a:r>
              <a:rPr lang="en-US" sz="2200" b="0" spc="-10" dirty="0" smtClean="0">
                <a:solidFill>
                  <a:srgbClr val="000000"/>
                </a:solidFill>
                <a:latin typeface="Times New Roman"/>
                <a:cs typeface="Times New Roman"/>
              </a:rPr>
              <a:t> </a:t>
            </a:r>
            <a:r>
              <a:rPr lang="en-US" sz="2200" b="0" spc="-10" dirty="0" err="1" smtClean="0">
                <a:solidFill>
                  <a:srgbClr val="000000"/>
                </a:solidFill>
                <a:latin typeface="Times New Roman"/>
                <a:cs typeface="Times New Roman"/>
              </a:rPr>
              <a:t>publike</a:t>
            </a:r>
            <a:r>
              <a:rPr sz="2200" b="0" spc="10" dirty="0" smtClean="0">
                <a:solidFill>
                  <a:srgbClr val="000000"/>
                </a:solidFill>
                <a:latin typeface="Times New Roman"/>
                <a:cs typeface="Times New Roman"/>
              </a:rPr>
              <a:t> </a:t>
            </a:r>
            <a:r>
              <a:rPr lang="en-US" sz="2200" b="0" spc="5" dirty="0" smtClean="0">
                <a:solidFill>
                  <a:srgbClr val="000000"/>
                </a:solidFill>
                <a:latin typeface="Times New Roman"/>
                <a:cs typeface="Times New Roman"/>
              </a:rPr>
              <a:t>                          </a:t>
            </a:r>
            <a:r>
              <a:rPr lang="en-US" sz="2200" spc="-10" dirty="0" smtClean="0">
                <a:solidFill>
                  <a:srgbClr val="000000"/>
                </a:solidFill>
                <a:latin typeface="Times New Roman"/>
                <a:cs typeface="Times New Roman"/>
              </a:rPr>
              <a:t>2047</a:t>
            </a:r>
            <a:r>
              <a:rPr sz="2200" spc="-5" dirty="0" smtClean="0">
                <a:solidFill>
                  <a:srgbClr val="000000"/>
                </a:solidFill>
                <a:latin typeface="Times New Roman"/>
                <a:cs typeface="Times New Roman"/>
              </a:rPr>
              <a:t> </a:t>
            </a:r>
            <a:r>
              <a:rPr lang="en-US" sz="2200" spc="-5" dirty="0" smtClean="0">
                <a:solidFill>
                  <a:srgbClr val="000000"/>
                </a:solidFill>
                <a:latin typeface="Times New Roman"/>
                <a:cs typeface="Times New Roman"/>
              </a:rPr>
              <a:t> </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aturant</a:t>
            </a:r>
            <a:r>
              <a:rPr lang="en-US" sz="2200" b="0" spc="-10" dirty="0" err="1" smtClean="0">
                <a:solidFill>
                  <a:srgbClr val="000000"/>
                </a:solidFill>
                <a:latin typeface="Times New Roman"/>
                <a:cs typeface="Times New Roman"/>
              </a:rPr>
              <a:t>ë</a:t>
            </a:r>
            <a:r>
              <a:rPr sz="2200" b="0" spc="25" dirty="0" smtClean="0">
                <a:solidFill>
                  <a:srgbClr val="000000"/>
                </a:solidFill>
                <a:latin typeface="Times New Roman"/>
                <a:cs typeface="Times New Roman"/>
              </a:rPr>
              <a:t> </a:t>
            </a:r>
            <a:r>
              <a:rPr sz="2200" b="0" spc="-10" dirty="0" err="1">
                <a:solidFill>
                  <a:srgbClr val="000000"/>
                </a:solidFill>
                <a:latin typeface="Times New Roman"/>
                <a:cs typeface="Times New Roman"/>
              </a:rPr>
              <a:t>ose</a:t>
            </a:r>
            <a:r>
              <a:rPr sz="2200" b="0" spc="-10" dirty="0">
                <a:solidFill>
                  <a:srgbClr val="000000"/>
                </a:solidFill>
                <a:latin typeface="Times New Roman"/>
                <a:cs typeface="Times New Roman"/>
              </a:rPr>
              <a:t> </a:t>
            </a:r>
            <a:r>
              <a:rPr lang="en-US" sz="2200" b="0" spc="-10" dirty="0" smtClean="0">
                <a:solidFill>
                  <a:srgbClr val="000000"/>
                </a:solidFill>
                <a:latin typeface="Times New Roman"/>
                <a:cs typeface="Times New Roman"/>
              </a:rPr>
              <a:t> </a:t>
            </a:r>
            <a:r>
              <a:rPr lang="en-US" sz="2200" spc="-10" dirty="0" smtClean="0">
                <a:solidFill>
                  <a:srgbClr val="000000"/>
                </a:solidFill>
                <a:latin typeface="Times New Roman"/>
                <a:cs typeface="Times New Roman"/>
              </a:rPr>
              <a:t>70</a:t>
            </a:r>
            <a:r>
              <a:rPr sz="2200" spc="-25" dirty="0" smtClean="0">
                <a:solidFill>
                  <a:srgbClr val="000000"/>
                </a:solidFill>
                <a:latin typeface="Times New Roman"/>
                <a:cs typeface="Times New Roman"/>
              </a:rPr>
              <a:t>%</a:t>
            </a:r>
            <a:r>
              <a:rPr sz="2200" dirty="0" smtClean="0">
                <a:solidFill>
                  <a:srgbClr val="000000"/>
                </a:solidFill>
                <a:latin typeface="Times New Roman"/>
                <a:cs typeface="Times New Roman"/>
              </a:rPr>
              <a:t> </a:t>
            </a:r>
            <a:r>
              <a:rPr sz="2200" b="0" spc="-10" dirty="0">
                <a:solidFill>
                  <a:srgbClr val="000000"/>
                </a:solidFill>
                <a:latin typeface="Times New Roman"/>
                <a:cs typeface="Times New Roman"/>
              </a:rPr>
              <a:t>e</a:t>
            </a:r>
            <a:r>
              <a:rPr sz="2200" b="0" spc="-5" dirty="0">
                <a:solidFill>
                  <a:srgbClr val="000000"/>
                </a:solidFill>
                <a:latin typeface="Times New Roman"/>
                <a:cs typeface="Times New Roman"/>
              </a:rPr>
              <a:t> </a:t>
            </a:r>
            <a:r>
              <a:rPr sz="2200" b="0" spc="-10" dirty="0" err="1" smtClean="0">
                <a:solidFill>
                  <a:srgbClr val="000000"/>
                </a:solidFill>
                <a:latin typeface="Times New Roman"/>
                <a:cs typeface="Times New Roman"/>
              </a:rPr>
              <a:t>gjith</a:t>
            </a:r>
            <a:r>
              <a:rPr lang="en-US" sz="2200" b="0" spc="-10" dirty="0" err="1" smtClean="0">
                <a:solidFill>
                  <a:srgbClr val="000000"/>
                </a:solidFill>
                <a:latin typeface="Times New Roman"/>
                <a:cs typeface="Times New Roman"/>
              </a:rPr>
              <a:t>ë</a:t>
            </a:r>
            <a:r>
              <a:rPr sz="2200" b="0" dirty="0" smtClean="0">
                <a:solidFill>
                  <a:srgbClr val="000000"/>
                </a:solidFill>
                <a:latin typeface="Times New Roman"/>
                <a:cs typeface="Times New Roman"/>
              </a:rPr>
              <a:t> </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aturant</a:t>
            </a:r>
            <a:r>
              <a:rPr lang="en-US" sz="2200" b="0" spc="-10" dirty="0" err="1" smtClean="0">
                <a:solidFill>
                  <a:srgbClr val="000000"/>
                </a:solidFill>
                <a:latin typeface="Times New Roman"/>
                <a:cs typeface="Times New Roman"/>
              </a:rPr>
              <a:t>ë</a:t>
            </a:r>
            <a:r>
              <a:rPr sz="2200" b="0" spc="-10" dirty="0" err="1" smtClean="0">
                <a:solidFill>
                  <a:srgbClr val="000000"/>
                </a:solidFill>
                <a:latin typeface="Times New Roman"/>
                <a:cs typeface="Times New Roman"/>
              </a:rPr>
              <a:t>ve</a:t>
            </a:r>
            <a:endParaRPr sz="2200" dirty="0">
              <a:latin typeface="Times New Roman"/>
              <a:cs typeface="Times New Roman"/>
            </a:endParaRPr>
          </a:p>
          <a:p>
            <a:pPr marL="335280" indent="-342900">
              <a:lnSpc>
                <a:spcPct val="150000"/>
              </a:lnSpc>
              <a:buClr>
                <a:srgbClr val="83992A"/>
              </a:buClr>
              <a:buSzPct val="113636"/>
              <a:buFont typeface="Times New Roman"/>
              <a:buAutoNum type="alphaLcParenR"/>
              <a:tabLst>
                <a:tab pos="335915" algn="l"/>
              </a:tabLst>
            </a:pPr>
            <a:r>
              <a:rPr sz="2200" b="0" spc="-10" dirty="0" err="1" smtClean="0">
                <a:solidFill>
                  <a:srgbClr val="000000"/>
                </a:solidFill>
                <a:latin typeface="Times New Roman"/>
                <a:cs typeface="Times New Roman"/>
              </a:rPr>
              <a:t>Gji</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nazet</a:t>
            </a:r>
            <a:r>
              <a:rPr sz="2200" b="0" spc="10" dirty="0" smtClean="0">
                <a:solidFill>
                  <a:srgbClr val="000000"/>
                </a:solidFill>
                <a:latin typeface="Times New Roman"/>
                <a:cs typeface="Times New Roman"/>
              </a:rPr>
              <a:t> </a:t>
            </a:r>
            <a:r>
              <a:rPr sz="2200" b="0" spc="-10" dirty="0" err="1">
                <a:solidFill>
                  <a:srgbClr val="000000"/>
                </a:solidFill>
                <a:latin typeface="Times New Roman"/>
                <a:cs typeface="Times New Roman"/>
              </a:rPr>
              <a:t>jopublike</a:t>
            </a:r>
            <a:r>
              <a:rPr sz="2200" b="0" dirty="0">
                <a:solidFill>
                  <a:srgbClr val="000000"/>
                </a:solidFill>
                <a:latin typeface="Times New Roman"/>
                <a:cs typeface="Times New Roman"/>
              </a:rPr>
              <a:t> </a:t>
            </a:r>
            <a:r>
              <a:rPr lang="en-US" sz="2200" b="0" spc="-5" dirty="0" smtClean="0">
                <a:solidFill>
                  <a:srgbClr val="000000"/>
                </a:solidFill>
                <a:latin typeface="Times New Roman"/>
                <a:cs typeface="Times New Roman"/>
              </a:rPr>
              <a:t>                           </a:t>
            </a:r>
            <a:r>
              <a:rPr lang="en-US" sz="2200" spc="-10" dirty="0" smtClean="0">
                <a:solidFill>
                  <a:srgbClr val="000000"/>
                </a:solidFill>
                <a:latin typeface="Times New Roman"/>
                <a:cs typeface="Times New Roman"/>
              </a:rPr>
              <a:t>96  </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aturant</a:t>
            </a:r>
            <a:r>
              <a:rPr lang="en-US" sz="2200" b="0" spc="-10" dirty="0" err="1" smtClean="0">
                <a:solidFill>
                  <a:srgbClr val="000000"/>
                </a:solidFill>
                <a:latin typeface="Times New Roman"/>
                <a:cs typeface="Times New Roman"/>
              </a:rPr>
              <a:t>ë</a:t>
            </a:r>
            <a:r>
              <a:rPr sz="2200" b="0" spc="25" dirty="0" smtClean="0">
                <a:solidFill>
                  <a:srgbClr val="000000"/>
                </a:solidFill>
                <a:latin typeface="Times New Roman"/>
                <a:cs typeface="Times New Roman"/>
              </a:rPr>
              <a:t> </a:t>
            </a:r>
            <a:r>
              <a:rPr sz="2200" b="0" spc="-10" dirty="0" err="1">
                <a:solidFill>
                  <a:srgbClr val="000000"/>
                </a:solidFill>
                <a:latin typeface="Times New Roman"/>
                <a:cs typeface="Times New Roman"/>
              </a:rPr>
              <a:t>ose</a:t>
            </a:r>
            <a:r>
              <a:rPr sz="2200" b="0" dirty="0">
                <a:solidFill>
                  <a:srgbClr val="000000"/>
                </a:solidFill>
                <a:latin typeface="Times New Roman"/>
                <a:cs typeface="Times New Roman"/>
              </a:rPr>
              <a:t> </a:t>
            </a:r>
            <a:r>
              <a:rPr lang="en-US" sz="2200" b="0" dirty="0" smtClean="0">
                <a:solidFill>
                  <a:srgbClr val="000000"/>
                </a:solidFill>
                <a:latin typeface="Times New Roman"/>
                <a:cs typeface="Times New Roman"/>
              </a:rPr>
              <a:t>  </a:t>
            </a:r>
            <a:r>
              <a:rPr lang="en-US" sz="2200" dirty="0" smtClean="0">
                <a:solidFill>
                  <a:srgbClr val="000000"/>
                </a:solidFill>
                <a:latin typeface="Times New Roman"/>
                <a:cs typeface="Times New Roman"/>
              </a:rPr>
              <a:t>4</a:t>
            </a:r>
            <a:r>
              <a:rPr lang="en-US" sz="2200" spc="-130" dirty="0" smtClean="0">
                <a:solidFill>
                  <a:srgbClr val="000000"/>
                </a:solidFill>
                <a:latin typeface="Times New Roman"/>
                <a:cs typeface="Times New Roman"/>
              </a:rPr>
              <a:t> </a:t>
            </a:r>
            <a:r>
              <a:rPr sz="2200" spc="-25" dirty="0" smtClean="0">
                <a:solidFill>
                  <a:srgbClr val="000000"/>
                </a:solidFill>
                <a:latin typeface="Times New Roman"/>
                <a:cs typeface="Times New Roman"/>
              </a:rPr>
              <a:t>%</a:t>
            </a:r>
            <a:r>
              <a:rPr sz="2200" spc="-10" dirty="0" smtClean="0">
                <a:solidFill>
                  <a:srgbClr val="000000"/>
                </a:solidFill>
                <a:latin typeface="Times New Roman"/>
                <a:cs typeface="Times New Roman"/>
              </a:rPr>
              <a:t> </a:t>
            </a:r>
            <a:r>
              <a:rPr sz="2200" b="0" spc="-10" dirty="0">
                <a:solidFill>
                  <a:srgbClr val="000000"/>
                </a:solidFill>
                <a:latin typeface="Times New Roman"/>
                <a:cs typeface="Times New Roman"/>
              </a:rPr>
              <a:t>e</a:t>
            </a:r>
            <a:r>
              <a:rPr sz="2200" b="0" spc="-5" dirty="0">
                <a:solidFill>
                  <a:srgbClr val="000000"/>
                </a:solidFill>
                <a:latin typeface="Times New Roman"/>
                <a:cs typeface="Times New Roman"/>
              </a:rPr>
              <a:t> </a:t>
            </a:r>
            <a:r>
              <a:rPr sz="2200" b="0" spc="-10" dirty="0" err="1" smtClean="0">
                <a:solidFill>
                  <a:srgbClr val="000000"/>
                </a:solidFill>
                <a:latin typeface="Times New Roman"/>
                <a:cs typeface="Times New Roman"/>
              </a:rPr>
              <a:t>gjith</a:t>
            </a:r>
            <a:r>
              <a:rPr lang="en-US" sz="2200" b="0" spc="-10" dirty="0" err="1" smtClean="0">
                <a:solidFill>
                  <a:srgbClr val="000000"/>
                </a:solidFill>
                <a:latin typeface="Times New Roman"/>
                <a:cs typeface="Times New Roman"/>
              </a:rPr>
              <a:t>ë</a:t>
            </a:r>
            <a:r>
              <a:rPr sz="2200" b="0" dirty="0" smtClean="0">
                <a:solidFill>
                  <a:srgbClr val="000000"/>
                </a:solidFill>
                <a:latin typeface="Times New Roman"/>
                <a:cs typeface="Times New Roman"/>
              </a:rPr>
              <a:t> </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aturant</a:t>
            </a:r>
            <a:r>
              <a:rPr lang="en-US" sz="2200" b="0" spc="-10" dirty="0" err="1" smtClean="0">
                <a:solidFill>
                  <a:srgbClr val="000000"/>
                </a:solidFill>
                <a:latin typeface="Times New Roman"/>
                <a:cs typeface="Times New Roman"/>
              </a:rPr>
              <a:t>ë</a:t>
            </a:r>
            <a:r>
              <a:rPr sz="2200" b="0" spc="-10" dirty="0" err="1" smtClean="0">
                <a:solidFill>
                  <a:srgbClr val="000000"/>
                </a:solidFill>
                <a:latin typeface="Times New Roman"/>
                <a:cs typeface="Times New Roman"/>
              </a:rPr>
              <a:t>ve</a:t>
            </a:r>
            <a:endParaRPr sz="2200" dirty="0">
              <a:latin typeface="Times New Roman"/>
              <a:cs typeface="Times New Roman"/>
            </a:endParaRPr>
          </a:p>
          <a:p>
            <a:pPr marL="335280" indent="-342900">
              <a:lnSpc>
                <a:spcPct val="150000"/>
              </a:lnSpc>
              <a:buClr>
                <a:srgbClr val="83992A"/>
              </a:buClr>
              <a:buSzPct val="113636"/>
              <a:buFont typeface="Times New Roman"/>
              <a:buAutoNum type="alphaLcParenR"/>
              <a:tabLst>
                <a:tab pos="335915" algn="l"/>
                <a:tab pos="3245485" algn="l"/>
              </a:tabLst>
            </a:pPr>
            <a:r>
              <a:rPr lang="en-US" sz="2200" b="0" spc="-15" dirty="0" err="1" smtClean="0">
                <a:solidFill>
                  <a:srgbClr val="000000"/>
                </a:solidFill>
                <a:latin typeface="Times New Roman"/>
                <a:cs typeface="Times New Roman"/>
              </a:rPr>
              <a:t>Gjimnazi</a:t>
            </a:r>
            <a:r>
              <a:rPr lang="en-US" sz="2200" b="0" spc="-15" dirty="0" smtClean="0">
                <a:solidFill>
                  <a:srgbClr val="000000"/>
                </a:solidFill>
                <a:latin typeface="Times New Roman"/>
                <a:cs typeface="Times New Roman"/>
              </a:rPr>
              <a:t> (part-time + </a:t>
            </a:r>
            <a:r>
              <a:rPr lang="en-US" sz="2200" b="0" spc="-15" dirty="0" err="1" smtClean="0">
                <a:solidFill>
                  <a:srgbClr val="000000"/>
                </a:solidFill>
                <a:latin typeface="Times New Roman"/>
                <a:cs typeface="Times New Roman"/>
              </a:rPr>
              <a:t>korresp</a:t>
            </a:r>
            <a:r>
              <a:rPr lang="en-US" sz="2200" b="0" spc="-15" dirty="0" smtClean="0">
                <a:solidFill>
                  <a:srgbClr val="000000"/>
                </a:solidFill>
                <a:latin typeface="Times New Roman"/>
                <a:cs typeface="Times New Roman"/>
              </a:rPr>
              <a:t>.)        </a:t>
            </a:r>
            <a:r>
              <a:rPr lang="en-US" sz="2200" spc="-15" dirty="0" smtClean="0">
                <a:solidFill>
                  <a:srgbClr val="000000"/>
                </a:solidFill>
                <a:latin typeface="Times New Roman"/>
                <a:cs typeface="Times New Roman"/>
              </a:rPr>
              <a:t>763</a:t>
            </a:r>
            <a:r>
              <a:rPr lang="en-US" sz="2200" b="0" spc="-15" dirty="0" smtClean="0">
                <a:solidFill>
                  <a:srgbClr val="000000"/>
                </a:solidFill>
                <a:latin typeface="Times New Roman"/>
                <a:cs typeface="Times New Roman"/>
              </a:rPr>
              <a:t>  </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aturant</a:t>
            </a:r>
            <a:r>
              <a:rPr lang="en-US" sz="2200" b="0" spc="-10" dirty="0" err="1" smtClean="0">
                <a:solidFill>
                  <a:srgbClr val="000000"/>
                </a:solidFill>
                <a:latin typeface="Times New Roman"/>
                <a:cs typeface="Times New Roman"/>
              </a:rPr>
              <a:t>ë</a:t>
            </a:r>
            <a:r>
              <a:rPr sz="2200" b="0" spc="25" dirty="0" smtClean="0">
                <a:solidFill>
                  <a:srgbClr val="000000"/>
                </a:solidFill>
                <a:latin typeface="Times New Roman"/>
                <a:cs typeface="Times New Roman"/>
              </a:rPr>
              <a:t> </a:t>
            </a:r>
            <a:r>
              <a:rPr sz="2200" b="0" spc="-10" dirty="0" err="1">
                <a:solidFill>
                  <a:srgbClr val="000000"/>
                </a:solidFill>
                <a:latin typeface="Times New Roman"/>
                <a:cs typeface="Times New Roman"/>
              </a:rPr>
              <a:t>ose</a:t>
            </a:r>
            <a:r>
              <a:rPr sz="2200" b="0" dirty="0">
                <a:solidFill>
                  <a:srgbClr val="000000"/>
                </a:solidFill>
                <a:latin typeface="Times New Roman"/>
                <a:cs typeface="Times New Roman"/>
              </a:rPr>
              <a:t> </a:t>
            </a:r>
            <a:r>
              <a:rPr lang="en-US" sz="2200" b="0" dirty="0" smtClean="0">
                <a:solidFill>
                  <a:srgbClr val="000000"/>
                </a:solidFill>
                <a:latin typeface="Times New Roman"/>
                <a:cs typeface="Times New Roman"/>
              </a:rPr>
              <a:t>  </a:t>
            </a:r>
            <a:r>
              <a:rPr lang="en-US" sz="2200" spc="-10" dirty="0" smtClean="0">
                <a:solidFill>
                  <a:srgbClr val="000000"/>
                </a:solidFill>
                <a:latin typeface="Times New Roman"/>
                <a:cs typeface="Times New Roman"/>
              </a:rPr>
              <a:t>26 </a:t>
            </a:r>
            <a:r>
              <a:rPr sz="2200" spc="-25" dirty="0" smtClean="0">
                <a:solidFill>
                  <a:srgbClr val="000000"/>
                </a:solidFill>
                <a:latin typeface="Times New Roman"/>
                <a:cs typeface="Times New Roman"/>
              </a:rPr>
              <a:t>%</a:t>
            </a:r>
            <a:r>
              <a:rPr sz="2200" spc="-10" dirty="0" smtClean="0">
                <a:solidFill>
                  <a:srgbClr val="000000"/>
                </a:solidFill>
                <a:latin typeface="Times New Roman"/>
                <a:cs typeface="Times New Roman"/>
              </a:rPr>
              <a:t> </a:t>
            </a:r>
            <a:r>
              <a:rPr sz="2200" b="0" spc="-10" dirty="0">
                <a:solidFill>
                  <a:srgbClr val="000000"/>
                </a:solidFill>
                <a:latin typeface="Times New Roman"/>
                <a:cs typeface="Times New Roman"/>
              </a:rPr>
              <a:t>e</a:t>
            </a:r>
            <a:r>
              <a:rPr sz="2200" b="0" spc="10" dirty="0">
                <a:solidFill>
                  <a:srgbClr val="000000"/>
                </a:solidFill>
                <a:latin typeface="Times New Roman"/>
                <a:cs typeface="Times New Roman"/>
              </a:rPr>
              <a:t> </a:t>
            </a:r>
            <a:r>
              <a:rPr sz="2200" b="0" spc="-10" dirty="0" err="1" smtClean="0">
                <a:solidFill>
                  <a:srgbClr val="000000"/>
                </a:solidFill>
                <a:latin typeface="Times New Roman"/>
                <a:cs typeface="Times New Roman"/>
              </a:rPr>
              <a:t>gjith</a:t>
            </a:r>
            <a:r>
              <a:rPr lang="en-US" sz="2200" b="0" spc="-10" dirty="0" err="1" smtClean="0">
                <a:solidFill>
                  <a:srgbClr val="000000"/>
                </a:solidFill>
                <a:latin typeface="Times New Roman"/>
                <a:cs typeface="Times New Roman"/>
              </a:rPr>
              <a:t>ë</a:t>
            </a:r>
            <a:r>
              <a:rPr sz="2200" b="0" spc="-5" dirty="0" smtClean="0">
                <a:solidFill>
                  <a:srgbClr val="000000"/>
                </a:solidFill>
                <a:latin typeface="Times New Roman"/>
                <a:cs typeface="Times New Roman"/>
              </a:rPr>
              <a:t> </a:t>
            </a:r>
            <a:r>
              <a:rPr sz="2200" b="0" spc="-40" dirty="0" err="1" smtClean="0">
                <a:solidFill>
                  <a:srgbClr val="000000"/>
                </a:solidFill>
                <a:latin typeface="Times New Roman"/>
                <a:cs typeface="Times New Roman"/>
              </a:rPr>
              <a:t>m</a:t>
            </a:r>
            <a:r>
              <a:rPr sz="2200" b="0" spc="-10" dirty="0" err="1" smtClean="0">
                <a:solidFill>
                  <a:srgbClr val="000000"/>
                </a:solidFill>
                <a:latin typeface="Times New Roman"/>
                <a:cs typeface="Times New Roman"/>
              </a:rPr>
              <a:t>aturan</a:t>
            </a:r>
            <a:r>
              <a:rPr lang="en-US" sz="2200" b="0" spc="-15" dirty="0" err="1" smtClean="0">
                <a:solidFill>
                  <a:srgbClr val="000000"/>
                </a:solidFill>
                <a:latin typeface="Times New Roman"/>
                <a:cs typeface="Times New Roman"/>
              </a:rPr>
              <a:t>ë</a:t>
            </a:r>
            <a:r>
              <a:rPr sz="2200" b="0" spc="-15" dirty="0" err="1" smtClean="0">
                <a:solidFill>
                  <a:srgbClr val="000000"/>
                </a:solidFill>
                <a:latin typeface="Times New Roman"/>
                <a:cs typeface="Times New Roman"/>
              </a:rPr>
              <a:t>ve</a:t>
            </a:r>
            <a:endParaRPr lang="en-US" sz="2200" b="0" spc="-15" dirty="0" smtClean="0">
              <a:solidFill>
                <a:srgbClr val="000000"/>
              </a:solidFill>
              <a:latin typeface="Times New Roman"/>
              <a:cs typeface="Times New Roman"/>
            </a:endParaRPr>
          </a:p>
          <a:p>
            <a:pPr marL="335280" indent="-342900">
              <a:lnSpc>
                <a:spcPts val="2755"/>
              </a:lnSpc>
              <a:buClr>
                <a:srgbClr val="83992A"/>
              </a:buClr>
              <a:buSzPct val="113636"/>
              <a:buFont typeface="Times New Roman"/>
              <a:buAutoNum type="alphaLcParenR"/>
              <a:tabLst>
                <a:tab pos="335915" algn="l"/>
                <a:tab pos="3245485" algn="l"/>
              </a:tabLst>
            </a:pPr>
            <a:endParaRPr sz="2200" dirty="0">
              <a:latin typeface="Times New Roman"/>
              <a:cs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9408" y="823122"/>
            <a:ext cx="7933182" cy="553998"/>
          </a:xfrm>
          <a:prstGeom prst="rect">
            <a:avLst/>
          </a:prstGeom>
        </p:spPr>
        <p:txBody>
          <a:bodyPr vert="horz" wrap="square" lIns="0" tIns="0" rIns="0" bIns="0" rtlCol="0">
            <a:spAutoFit/>
          </a:bodyPr>
          <a:lstStyle/>
          <a:p>
            <a:pPr marL="829310">
              <a:lnSpc>
                <a:spcPct val="100000"/>
              </a:lnSpc>
            </a:pPr>
            <a:r>
              <a:rPr sz="3600" b="1" spc="-30" dirty="0">
                <a:solidFill>
                  <a:srgbClr val="001F5F"/>
                </a:solidFill>
                <a:latin typeface="Garamond"/>
                <a:cs typeface="Garamond"/>
              </a:rPr>
              <a:t>MATURA</a:t>
            </a:r>
            <a:r>
              <a:rPr sz="3600" b="1" spc="-20" dirty="0">
                <a:solidFill>
                  <a:srgbClr val="001F5F"/>
                </a:solidFill>
                <a:latin typeface="Garamond"/>
                <a:cs typeface="Garamond"/>
              </a:rPr>
              <a:t> </a:t>
            </a:r>
            <a:r>
              <a:rPr sz="3600" b="1" spc="-5" dirty="0" smtClean="0">
                <a:solidFill>
                  <a:srgbClr val="001F5F"/>
                </a:solidFill>
                <a:latin typeface="Garamond"/>
                <a:cs typeface="Garamond"/>
              </a:rPr>
              <a:t>S</a:t>
            </a:r>
            <a:r>
              <a:rPr sz="3600" b="1" spc="-10" dirty="0" smtClean="0">
                <a:solidFill>
                  <a:srgbClr val="001F5F"/>
                </a:solidFill>
                <a:latin typeface="Garamond"/>
                <a:cs typeface="Garamond"/>
              </a:rPr>
              <a:t>H</a:t>
            </a:r>
            <a:r>
              <a:rPr sz="3600" b="1" spc="-30" dirty="0" smtClean="0">
                <a:solidFill>
                  <a:srgbClr val="001F5F"/>
                </a:solidFill>
                <a:latin typeface="Garamond"/>
                <a:cs typeface="Garamond"/>
              </a:rPr>
              <a:t>TET</a:t>
            </a:r>
            <a:r>
              <a:rPr lang="en-US" sz="3600" b="1" spc="-30" dirty="0">
                <a:solidFill>
                  <a:srgbClr val="001F5F"/>
                </a:solidFill>
              </a:rPr>
              <a:t>Ë</a:t>
            </a:r>
            <a:r>
              <a:rPr sz="3600" b="1" spc="-110" dirty="0" smtClean="0">
                <a:solidFill>
                  <a:srgbClr val="001F5F"/>
                </a:solidFill>
                <a:latin typeface="Garamond"/>
                <a:cs typeface="Garamond"/>
              </a:rPr>
              <a:t>R</a:t>
            </a:r>
            <a:r>
              <a:rPr sz="3600" b="1" spc="-30" dirty="0" smtClean="0">
                <a:solidFill>
                  <a:srgbClr val="001F5F"/>
                </a:solidFill>
                <a:latin typeface="Garamond"/>
                <a:cs typeface="Garamond"/>
              </a:rPr>
              <a:t>O</a:t>
            </a:r>
            <a:r>
              <a:rPr sz="3600" b="1" spc="-40" dirty="0" smtClean="0">
                <a:solidFill>
                  <a:srgbClr val="001F5F"/>
                </a:solidFill>
                <a:latin typeface="Garamond"/>
                <a:cs typeface="Garamond"/>
              </a:rPr>
              <a:t>R</a:t>
            </a:r>
            <a:r>
              <a:rPr sz="3600" b="1" dirty="0" smtClean="0">
                <a:solidFill>
                  <a:srgbClr val="001F5F"/>
                </a:solidFill>
                <a:latin typeface="Garamond"/>
                <a:cs typeface="Garamond"/>
              </a:rPr>
              <a:t>E</a:t>
            </a:r>
            <a:r>
              <a:rPr sz="3600" b="1" spc="10" dirty="0" smtClean="0">
                <a:solidFill>
                  <a:srgbClr val="001F5F"/>
                </a:solidFill>
                <a:latin typeface="Garamond"/>
                <a:cs typeface="Garamond"/>
              </a:rPr>
              <a:t> </a:t>
            </a:r>
            <a:r>
              <a:rPr sz="3600" b="1" spc="-20" dirty="0" smtClean="0">
                <a:solidFill>
                  <a:srgbClr val="001F5F"/>
                </a:solidFill>
                <a:latin typeface="Garamond"/>
                <a:cs typeface="Garamond"/>
              </a:rPr>
              <a:t>201</a:t>
            </a:r>
            <a:r>
              <a:rPr lang="en-US" sz="3600" b="1" spc="-20" dirty="0" smtClean="0">
                <a:solidFill>
                  <a:srgbClr val="001F5F"/>
                </a:solidFill>
                <a:latin typeface="Garamond"/>
                <a:cs typeface="Garamond"/>
              </a:rPr>
              <a:t>5</a:t>
            </a:r>
            <a:endParaRPr sz="3600" dirty="0">
              <a:latin typeface="Garamond"/>
              <a:cs typeface="Garamond"/>
            </a:endParaRPr>
          </a:p>
        </p:txBody>
      </p:sp>
      <p:sp>
        <p:nvSpPr>
          <p:cNvPr id="3" name="object 3"/>
          <p:cNvSpPr txBox="1"/>
          <p:nvPr/>
        </p:nvSpPr>
        <p:spPr>
          <a:xfrm>
            <a:off x="838200" y="1981200"/>
            <a:ext cx="10515600" cy="3976601"/>
          </a:xfrm>
          <a:prstGeom prst="rect">
            <a:avLst/>
          </a:prstGeom>
        </p:spPr>
        <p:txBody>
          <a:bodyPr vert="horz" wrap="square" lIns="0" tIns="0" rIns="0" bIns="0" rtlCol="0">
            <a:spAutoFit/>
          </a:bodyPr>
          <a:lstStyle/>
          <a:p>
            <a:pPr marR="64769">
              <a:lnSpc>
                <a:spcPct val="100000"/>
              </a:lnSpc>
            </a:pPr>
            <a:r>
              <a:rPr lang="en-US" sz="2800" b="1" spc="-5" dirty="0" err="1" smtClean="0">
                <a:latin typeface="Times New Roman" panose="02020603050405020304" pitchFamily="18" charset="0"/>
                <a:cs typeface="Times New Roman" panose="02020603050405020304" pitchFamily="18" charset="0"/>
              </a:rPr>
              <a:t>A</a:t>
            </a:r>
            <a:r>
              <a:rPr lang="en-US" sz="2800" b="1" spc="-10" dirty="0" err="1" smtClean="0">
                <a:latin typeface="Times New Roman" panose="02020603050405020304" pitchFamily="18" charset="0"/>
                <a:cs typeface="Times New Roman" panose="02020603050405020304" pitchFamily="18" charset="0"/>
              </a:rPr>
              <a:t>d</a:t>
            </a:r>
            <a:r>
              <a:rPr lang="en-US" sz="2800" b="1" spc="-5" dirty="0" err="1" smtClean="0">
                <a:latin typeface="Times New Roman" panose="02020603050405020304" pitchFamily="18" charset="0"/>
                <a:cs typeface="Times New Roman" panose="02020603050405020304" pitchFamily="18" charset="0"/>
              </a:rPr>
              <a:t>m</a:t>
            </a:r>
            <a:r>
              <a:rPr lang="en-US" sz="2800" b="1" dirty="0" err="1" smtClean="0">
                <a:latin typeface="Times New Roman" panose="02020603050405020304" pitchFamily="18" charset="0"/>
                <a:cs typeface="Times New Roman" panose="02020603050405020304" pitchFamily="18" charset="0"/>
              </a:rPr>
              <a:t>inistri</a:t>
            </a:r>
            <a:r>
              <a:rPr lang="en-US" sz="2800" b="1" spc="5" dirty="0" err="1" smtClean="0">
                <a:latin typeface="Times New Roman" panose="02020603050405020304" pitchFamily="18" charset="0"/>
                <a:cs typeface="Times New Roman" panose="02020603050405020304" pitchFamily="18" charset="0"/>
              </a:rPr>
              <a:t>m</a:t>
            </a:r>
            <a:r>
              <a:rPr lang="en-US" sz="2800" b="1" dirty="0" err="1" smtClean="0">
                <a:latin typeface="Times New Roman" panose="02020603050405020304" pitchFamily="18" charset="0"/>
                <a:cs typeface="Times New Roman" panose="02020603050405020304" pitchFamily="18" charset="0"/>
              </a:rPr>
              <a:t>i</a:t>
            </a:r>
            <a:r>
              <a:rPr lang="en-US" sz="2800" b="1" spc="-25"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a:t>
            </a:r>
            <a:r>
              <a:rPr lang="en-US" sz="2800" b="1" spc="-80" dirty="0" err="1" smtClean="0">
                <a:latin typeface="Times New Roman" panose="02020603050405020304" pitchFamily="18" charset="0"/>
                <a:cs typeface="Times New Roman" panose="02020603050405020304" pitchFamily="18" charset="0"/>
              </a:rPr>
              <a:t>a</a:t>
            </a:r>
            <a:r>
              <a:rPr lang="en-US" sz="2800" b="1" dirty="0" err="1" smtClean="0">
                <a:latin typeface="Times New Roman" panose="02020603050405020304" pitchFamily="18" charset="0"/>
                <a:cs typeface="Times New Roman" panose="02020603050405020304" pitchFamily="18" charset="0"/>
              </a:rPr>
              <a:t>turës</a:t>
            </a:r>
            <a:r>
              <a:rPr lang="en-US" sz="2800" b="1" spc="-1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shtetë</a:t>
            </a:r>
            <a:r>
              <a:rPr lang="en-US" sz="2800" b="1" spc="-60" dirty="0" err="1" smtClean="0">
                <a:latin typeface="Times New Roman" panose="02020603050405020304" pitchFamily="18" charset="0"/>
                <a:cs typeface="Times New Roman" panose="02020603050405020304" pitchFamily="18" charset="0"/>
              </a:rPr>
              <a:t>r</a:t>
            </a:r>
            <a:r>
              <a:rPr lang="en-US" sz="2800" b="1" spc="-5" dirty="0" err="1" smtClean="0">
                <a:latin typeface="Times New Roman" panose="02020603050405020304" pitchFamily="18" charset="0"/>
                <a:cs typeface="Times New Roman" panose="02020603050405020304" pitchFamily="18" charset="0"/>
              </a:rPr>
              <a:t>ore</a:t>
            </a:r>
            <a:endParaRPr lang="en-US" sz="2800" b="1" spc="-5" dirty="0" smtClean="0">
              <a:latin typeface="Times New Roman" panose="02020603050405020304" pitchFamily="18" charset="0"/>
              <a:cs typeface="Times New Roman" panose="02020603050405020304" pitchFamily="18" charset="0"/>
            </a:endParaRPr>
          </a:p>
          <a:p>
            <a:pPr marR="64769" algn="ctr">
              <a:lnSpc>
                <a:spcPct val="100000"/>
              </a:lnSpc>
            </a:pPr>
            <a:endParaRPr lang="en-US" sz="1200" dirty="0" smtClean="0">
              <a:latin typeface="Garamond"/>
              <a:cs typeface="Garamond"/>
            </a:endParaRPr>
          </a:p>
          <a:p>
            <a:pPr marR="64769" algn="ctr">
              <a:lnSpc>
                <a:spcPct val="100000"/>
              </a:lnSpc>
            </a:pPr>
            <a:endParaRPr sz="1200" dirty="0">
              <a:latin typeface="Garamond"/>
              <a:cs typeface="Garamond"/>
            </a:endParaRPr>
          </a:p>
          <a:p>
            <a:pPr marL="355600" indent="-342900" algn="just">
              <a:lnSpc>
                <a:spcPct val="100000"/>
              </a:lnSpc>
              <a:spcBef>
                <a:spcPts val="540"/>
              </a:spcBef>
              <a:buFont typeface="Wingdings" panose="05000000000000000000" pitchFamily="2" charset="2"/>
              <a:buChar char="Ø"/>
              <a:tabLst>
                <a:tab pos="9501505" algn="l"/>
              </a:tabLst>
            </a:pPr>
            <a:r>
              <a:rPr sz="2400" dirty="0" smtClean="0">
                <a:latin typeface="Times New Roman" panose="02020603050405020304" pitchFamily="18" charset="0"/>
                <a:cs typeface="Times New Roman" panose="02020603050405020304" pitchFamily="18" charset="0"/>
              </a:rPr>
              <a:t>U</a:t>
            </a:r>
            <a:r>
              <a:rPr sz="2400" spc="-5" dirty="0" smtClean="0">
                <a:latin typeface="Times New Roman" panose="02020603050405020304" pitchFamily="18" charset="0"/>
                <a:cs typeface="Times New Roman" panose="02020603050405020304" pitchFamily="18" charset="0"/>
              </a:rPr>
              <a:t> </a:t>
            </a:r>
            <a:r>
              <a:rPr sz="2400" spc="-25" dirty="0" err="1">
                <a:latin typeface="Times New Roman" panose="02020603050405020304" pitchFamily="18" charset="0"/>
                <a:cs typeface="Times New Roman" panose="02020603050405020304" pitchFamily="18" charset="0"/>
              </a:rPr>
              <a:t>t</a:t>
            </a:r>
            <a:r>
              <a:rPr sz="2400" spc="-5" dirty="0" err="1">
                <a:latin typeface="Times New Roman" panose="02020603050405020304" pitchFamily="18" charset="0"/>
                <a:cs typeface="Times New Roman" panose="02020603050405020304" pitchFamily="18" charset="0"/>
              </a:rPr>
              <a:t>raj</a:t>
            </a:r>
            <a:r>
              <a:rPr sz="2400" spc="-30" dirty="0" err="1">
                <a:latin typeface="Times New Roman" panose="02020603050405020304" pitchFamily="18" charset="0"/>
                <a:cs typeface="Times New Roman" panose="02020603050405020304" pitchFamily="18" charset="0"/>
              </a:rPr>
              <a:t>n</a:t>
            </a:r>
            <a:r>
              <a:rPr sz="2400" dirty="0" err="1">
                <a:latin typeface="Times New Roman" panose="02020603050405020304" pitchFamily="18" charset="0"/>
                <a:cs typeface="Times New Roman" panose="02020603050405020304" pitchFamily="18" charset="0"/>
              </a:rPr>
              <a:t>uan</a:t>
            </a:r>
            <a:r>
              <a:rPr sz="2400" spc="-5" dirty="0">
                <a:latin typeface="Times New Roman" panose="02020603050405020304" pitchFamily="18" charset="0"/>
                <a:cs typeface="Times New Roman" panose="02020603050405020304" pitchFamily="18" charset="0"/>
              </a:rPr>
              <a:t> </a:t>
            </a:r>
            <a:r>
              <a:rPr lang="en-US" sz="2400" spc="-15" dirty="0" smtClean="0">
                <a:latin typeface="Times New Roman" panose="02020603050405020304" pitchFamily="18" charset="0"/>
                <a:cs typeface="Times New Roman" panose="02020603050405020304" pitchFamily="18" charset="0"/>
              </a:rPr>
              <a:t>595</a:t>
            </a:r>
            <a:r>
              <a:rPr sz="2400" spc="-5" dirty="0" smtClean="0">
                <a:latin typeface="Times New Roman" panose="02020603050405020304" pitchFamily="18" charset="0"/>
                <a:cs typeface="Times New Roman" panose="02020603050405020304" pitchFamily="18" charset="0"/>
              </a:rPr>
              <a:t> </a:t>
            </a:r>
            <a:r>
              <a:rPr sz="2400" spc="-5" dirty="0" err="1" smtClean="0">
                <a:latin typeface="Times New Roman" panose="02020603050405020304" pitchFamily="18" charset="0"/>
                <a:cs typeface="Times New Roman" panose="02020603050405020304" pitchFamily="18" charset="0"/>
              </a:rPr>
              <a:t>administrator</a:t>
            </a:r>
            <a:r>
              <a:rPr lang="en-US" sz="2400" spc="-5" dirty="0" err="1" smtClean="0">
                <a:latin typeface="Times New Roman" panose="02020603050405020304" pitchFamily="18" charset="0"/>
                <a:cs typeface="Times New Roman" panose="02020603050405020304" pitchFamily="18" charset="0"/>
              </a:rPr>
              <a:t>ë</a:t>
            </a:r>
            <a:r>
              <a:rPr sz="2400" spc="-5" dirty="0" smtClean="0">
                <a:latin typeface="Times New Roman" panose="02020603050405020304" pitchFamily="18" charset="0"/>
                <a:cs typeface="Times New Roman" panose="02020603050405020304" pitchFamily="18" charset="0"/>
              </a:rPr>
              <a:t>,</a:t>
            </a:r>
            <a:r>
              <a:rPr sz="2400" spc="15" dirty="0" smtClean="0">
                <a:latin typeface="Times New Roman" panose="02020603050405020304" pitchFamily="18" charset="0"/>
                <a:cs typeface="Times New Roman" panose="02020603050405020304" pitchFamily="18" charset="0"/>
              </a:rPr>
              <a:t> </a:t>
            </a:r>
            <a:r>
              <a:rPr lang="en-US" sz="2400" spc="-15" dirty="0" smtClean="0">
                <a:latin typeface="Times New Roman" panose="02020603050405020304" pitchFamily="18" charset="0"/>
                <a:cs typeface="Times New Roman" panose="02020603050405020304" pitchFamily="18" charset="0"/>
              </a:rPr>
              <a:t>86 </a:t>
            </a:r>
            <a:r>
              <a:rPr sz="2400" spc="-10" dirty="0" err="1" smtClean="0">
                <a:latin typeface="Times New Roman" panose="02020603050405020304" pitchFamily="18" charset="0"/>
                <a:cs typeface="Times New Roman" panose="02020603050405020304" pitchFamily="18" charset="0"/>
              </a:rPr>
              <a:t>sekre</a:t>
            </a:r>
            <a:r>
              <a:rPr sz="2400" spc="-20" dirty="0" err="1" smtClean="0">
                <a:latin typeface="Times New Roman" panose="02020603050405020304" pitchFamily="18" charset="0"/>
                <a:cs typeface="Times New Roman" panose="02020603050405020304" pitchFamily="18" charset="0"/>
              </a:rPr>
              <a:t>t</a:t>
            </a:r>
            <a:r>
              <a:rPr sz="2400" spc="-15" dirty="0" err="1" smtClean="0">
                <a:latin typeface="Times New Roman" panose="02020603050405020304" pitchFamily="18" charset="0"/>
                <a:cs typeface="Times New Roman" panose="02020603050405020304" pitchFamily="18" charset="0"/>
              </a:rPr>
              <a:t>ues</a:t>
            </a:r>
            <a:r>
              <a:rPr sz="2400" spc="-5" dirty="0" smtClean="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dhe</a:t>
            </a:r>
            <a:r>
              <a:rPr sz="2400"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15</a:t>
            </a:r>
            <a:r>
              <a:rPr sz="2400" spc="-10" dirty="0">
                <a:latin typeface="Times New Roman" panose="02020603050405020304" pitchFamily="18" charset="0"/>
                <a:cs typeface="Times New Roman" panose="02020603050405020304" pitchFamily="18" charset="0"/>
              </a:rPr>
              <a:t> </a:t>
            </a:r>
            <a:r>
              <a:rPr sz="2400" spc="-5" dirty="0" err="1" smtClean="0">
                <a:latin typeface="Times New Roman" panose="02020603050405020304" pitchFamily="18" charset="0"/>
                <a:cs typeface="Times New Roman" panose="02020603050405020304" pitchFamily="18" charset="0"/>
              </a:rPr>
              <a:t>p</a:t>
            </a:r>
            <a:r>
              <a:rPr lang="en-US" sz="2400" spc="-5" dirty="0" err="1" smtClean="0">
                <a:latin typeface="Times New Roman" panose="02020603050405020304" pitchFamily="18" charset="0"/>
                <a:cs typeface="Times New Roman" panose="02020603050405020304" pitchFamily="18" charset="0"/>
              </a:rPr>
              <a:t>ë</a:t>
            </a:r>
            <a:r>
              <a:rPr sz="2400" spc="-5" dirty="0" err="1" smtClean="0">
                <a:latin typeface="Times New Roman" panose="02020603050405020304" pitchFamily="18" charset="0"/>
                <a:cs typeface="Times New Roman" panose="02020603050405020304" pitchFamily="18" charset="0"/>
              </a:rPr>
              <a:t>rg</a:t>
            </a:r>
            <a:r>
              <a:rPr sz="2400" spc="5" dirty="0" err="1" smtClean="0">
                <a:latin typeface="Times New Roman" panose="02020603050405020304" pitchFamily="18" charset="0"/>
                <a:cs typeface="Times New Roman" panose="02020603050405020304" pitchFamily="18" charset="0"/>
              </a:rPr>
              <a:t>j</a:t>
            </a:r>
            <a:r>
              <a:rPr sz="2400" spc="-10" dirty="0" err="1" smtClean="0">
                <a:latin typeface="Times New Roman" panose="02020603050405020304" pitchFamily="18" charset="0"/>
                <a:cs typeface="Times New Roman" panose="02020603050405020304" pitchFamily="18" charset="0"/>
              </a:rPr>
              <a:t>egj</a:t>
            </a:r>
            <a:r>
              <a:rPr lang="en-US" sz="2400" spc="-10" dirty="0" err="1" smtClean="0">
                <a:latin typeface="Times New Roman" panose="02020603050405020304" pitchFamily="18" charset="0"/>
                <a:cs typeface="Times New Roman" panose="02020603050405020304" pitchFamily="18" charset="0"/>
              </a:rPr>
              <a:t>ë</a:t>
            </a:r>
            <a:r>
              <a:rPr sz="2400" spc="-10" dirty="0" err="1" smtClean="0">
                <a:latin typeface="Times New Roman" panose="02020603050405020304" pitchFamily="18" charset="0"/>
                <a:cs typeface="Times New Roman" panose="02020603050405020304" pitchFamily="18" charset="0"/>
              </a:rPr>
              <a:t>s</a:t>
            </a:r>
            <a:r>
              <a:rPr sz="2400" spc="-10" dirty="0" smtClean="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ad</a:t>
            </a:r>
            <a:r>
              <a:rPr sz="2400" spc="-10" dirty="0">
                <a:latin typeface="Times New Roman" panose="02020603050405020304" pitchFamily="18" charset="0"/>
                <a:cs typeface="Times New Roman" panose="02020603050405020304" pitchFamily="18" charset="0"/>
              </a:rPr>
              <a:t>m</a:t>
            </a:r>
            <a:r>
              <a:rPr sz="2400" dirty="0">
                <a:latin typeface="Times New Roman" panose="02020603050405020304" pitchFamily="18" charset="0"/>
                <a:cs typeface="Times New Roman" panose="02020603050405020304" pitchFamily="18" charset="0"/>
              </a:rPr>
              <a:t>inistri</a:t>
            </a:r>
            <a:r>
              <a:rPr sz="2400" spc="-10" dirty="0">
                <a:latin typeface="Times New Roman" panose="02020603050405020304" pitchFamily="18" charset="0"/>
                <a:cs typeface="Times New Roman" panose="02020603050405020304" pitchFamily="18" charset="0"/>
              </a:rPr>
              <a:t>mi.</a:t>
            </a:r>
            <a:r>
              <a:rPr sz="2400" dirty="0">
                <a:latin typeface="Times New Roman" panose="02020603050405020304" pitchFamily="18" charset="0"/>
                <a:cs typeface="Times New Roman" panose="02020603050405020304" pitchFamily="18" charset="0"/>
              </a:rPr>
              <a:t> 	</a:t>
            </a:r>
            <a:endParaRPr sz="2400" dirty="0" smtClean="0">
              <a:latin typeface="Times New Roman" panose="02020603050405020304" pitchFamily="18" charset="0"/>
              <a:cs typeface="Times New Roman" panose="02020603050405020304" pitchFamily="18" charset="0"/>
            </a:endParaRPr>
          </a:p>
          <a:p>
            <a:pPr marL="354965" marR="449580" indent="-342900" algn="just">
              <a:lnSpc>
                <a:spcPct val="89200"/>
              </a:lnSpc>
              <a:spcBef>
                <a:spcPts val="894"/>
              </a:spcBef>
              <a:buFont typeface="Wingdings" panose="05000000000000000000" pitchFamily="2" charset="2"/>
              <a:buChar char="Ø"/>
            </a:pPr>
            <a:r>
              <a:rPr sz="2400" spc="-15" dirty="0" err="1" smtClean="0">
                <a:latin typeface="Times New Roman" panose="02020603050405020304" pitchFamily="18" charset="0"/>
                <a:cs typeface="Times New Roman" panose="02020603050405020304" pitchFamily="18" charset="0"/>
              </a:rPr>
              <a:t>P</a:t>
            </a:r>
            <a:r>
              <a:rPr sz="2400" spc="-5" dirty="0" err="1" smtClean="0">
                <a:latin typeface="Times New Roman" panose="02020603050405020304" pitchFamily="18" charset="0"/>
                <a:cs typeface="Times New Roman" panose="02020603050405020304" pitchFamily="18" charset="0"/>
              </a:rPr>
              <a:t>r</a:t>
            </a:r>
            <a:r>
              <a:rPr sz="2400" spc="-40" dirty="0" err="1" smtClean="0">
                <a:latin typeface="Times New Roman" panose="02020603050405020304" pitchFamily="18" charset="0"/>
                <a:cs typeface="Times New Roman" panose="02020603050405020304" pitchFamily="18" charset="0"/>
              </a:rPr>
              <a:t>o</a:t>
            </a:r>
            <a:r>
              <a:rPr sz="2400" spc="-15" dirty="0" err="1" smtClean="0">
                <a:latin typeface="Times New Roman" panose="02020603050405020304" pitchFamily="18" charset="0"/>
                <a:cs typeface="Times New Roman" panose="02020603050405020304" pitchFamily="18" charset="0"/>
              </a:rPr>
              <a:t>vimi</a:t>
            </a:r>
            <a:r>
              <a:rPr sz="2400" spc="-25" dirty="0" smtClean="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u</a:t>
            </a:r>
            <a:r>
              <a:rPr sz="2400" dirty="0">
                <a:latin typeface="Times New Roman" panose="02020603050405020304" pitchFamily="18" charset="0"/>
                <a:cs typeface="Times New Roman" panose="02020603050405020304" pitchFamily="18" charset="0"/>
              </a:rPr>
              <a:t> monito</a:t>
            </a:r>
            <a:r>
              <a:rPr sz="2400" spc="65" dirty="0">
                <a:latin typeface="Times New Roman" panose="02020603050405020304" pitchFamily="18" charset="0"/>
                <a:cs typeface="Times New Roman" panose="02020603050405020304" pitchFamily="18" charset="0"/>
              </a:rPr>
              <a:t>r</a:t>
            </a:r>
            <a:r>
              <a:rPr sz="2400" spc="-15" dirty="0">
                <a:latin typeface="Times New Roman" panose="02020603050405020304" pitchFamily="18" charset="0"/>
                <a:cs typeface="Times New Roman" panose="02020603050405020304" pitchFamily="18" charset="0"/>
              </a:rPr>
              <a:t>ua</a:t>
            </a:r>
            <a:r>
              <a:rPr sz="2400" spc="5"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n</a:t>
            </a:r>
            <a:r>
              <a:rPr sz="2400" spc="50" dirty="0" err="1">
                <a:latin typeface="Times New Roman" panose="02020603050405020304" pitchFamily="18" charset="0"/>
                <a:cs typeface="Times New Roman" panose="02020603050405020304" pitchFamily="18" charset="0"/>
              </a:rPr>
              <a:t>g</a:t>
            </a:r>
            <a:r>
              <a:rPr sz="2400" dirty="0" err="1">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spc="-145" dirty="0" smtClean="0">
                <a:latin typeface="Times New Roman" panose="02020603050405020304" pitchFamily="18" charset="0"/>
                <a:cs typeface="Times New Roman" panose="02020603050405020304" pitchFamily="18" charset="0"/>
              </a:rPr>
              <a:t>D</a:t>
            </a:r>
            <a:r>
              <a:rPr sz="2400" spc="-5" dirty="0" smtClean="0">
                <a:latin typeface="Times New Roman" panose="02020603050405020304" pitchFamily="18" charset="0"/>
                <a:cs typeface="Times New Roman" panose="02020603050405020304" pitchFamily="18" charset="0"/>
              </a:rPr>
              <a:t>A</a:t>
            </a:r>
            <a:r>
              <a:rPr sz="2400"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 </a:t>
            </a:r>
            <a:r>
              <a:rPr sz="2400" spc="-15" dirty="0" err="1" smtClean="0">
                <a:latin typeface="Times New Roman" panose="02020603050405020304" pitchFamily="18" charset="0"/>
                <a:cs typeface="Times New Roman" panose="02020603050405020304" pitchFamily="18" charset="0"/>
              </a:rPr>
              <a:t>spe</a:t>
            </a:r>
            <a:r>
              <a:rPr sz="2400" spc="-20" dirty="0" err="1" smtClean="0">
                <a:latin typeface="Times New Roman" panose="02020603050405020304" pitchFamily="18" charset="0"/>
                <a:cs typeface="Times New Roman" panose="02020603050405020304" pitchFamily="18" charset="0"/>
              </a:rPr>
              <a:t>c</a:t>
            </a:r>
            <a:r>
              <a:rPr sz="2400" spc="-10" dirty="0" err="1" smtClean="0">
                <a:latin typeface="Times New Roman" panose="02020603050405020304" pitchFamily="18" charset="0"/>
                <a:cs typeface="Times New Roman" panose="02020603050405020304" pitchFamily="18" charset="0"/>
              </a:rPr>
              <a:t>ialist</a:t>
            </a:r>
            <a:r>
              <a:rPr lang="en-US" sz="2400" spc="-10" dirty="0" err="1" smtClean="0">
                <a:latin typeface="Times New Roman" panose="02020603050405020304" pitchFamily="18" charset="0"/>
                <a:cs typeface="Times New Roman" panose="02020603050405020304" pitchFamily="18" charset="0"/>
              </a:rPr>
              <a:t>ë</a:t>
            </a:r>
            <a:r>
              <a:rPr sz="2400" spc="-10" dirty="0" err="1" smtClean="0">
                <a:latin typeface="Times New Roman" panose="02020603050405020304" pitchFamily="18" charset="0"/>
                <a:cs typeface="Times New Roman" panose="02020603050405020304" pitchFamily="18" charset="0"/>
              </a:rPr>
              <a:t>t</a:t>
            </a:r>
            <a:r>
              <a:rPr sz="2400" dirty="0" smtClean="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a:t>
            </a:r>
            <a:r>
              <a:rPr sz="2400" dirty="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S</a:t>
            </a:r>
            <a:r>
              <a:rPr sz="2400" spc="-80" dirty="0" smtClean="0">
                <a:latin typeface="Times New Roman" panose="02020603050405020304" pitchFamily="18" charset="0"/>
                <a:cs typeface="Times New Roman" panose="02020603050405020304" pitchFamily="18" charset="0"/>
              </a:rPr>
              <a:t>K</a:t>
            </a:r>
            <a:r>
              <a:rPr sz="2400"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sektorit</a:t>
            </a:r>
            <a:r>
              <a:rPr lang="en-US" sz="2400" dirty="0" smtClean="0">
                <a:latin typeface="Times New Roman" panose="02020603050405020304" pitchFamily="18" charset="0"/>
                <a:cs typeface="Times New Roman" panose="02020603050405020304" pitchFamily="18" charset="0"/>
              </a:rPr>
              <a:t> IT</a:t>
            </a:r>
            <a:r>
              <a:rPr sz="2400" spc="-15" dirty="0" smtClean="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gj</a:t>
            </a:r>
            <a:r>
              <a:rPr sz="2400" spc="-5" dirty="0">
                <a:latin typeface="Times New Roman" panose="02020603050405020304" pitchFamily="18" charset="0"/>
                <a:cs typeface="Times New Roman" panose="02020603050405020304" pitchFamily="18" charset="0"/>
              </a:rPr>
              <a:t>i</a:t>
            </a:r>
            <a:r>
              <a:rPr sz="2400" dirty="0">
                <a:latin typeface="Times New Roman" panose="02020603050405020304" pitchFamily="18" charset="0"/>
                <a:cs typeface="Times New Roman" panose="02020603050405020304" pitchFamily="18" charset="0"/>
              </a:rPr>
              <a:t>th</a:t>
            </a:r>
            <a:r>
              <a:rPr sz="2400" spc="-10" dirty="0">
                <a:latin typeface="Times New Roman" panose="02020603050405020304" pitchFamily="18" charset="0"/>
                <a:cs typeface="Times New Roman" panose="02020603050405020304" pitchFamily="18" charset="0"/>
              </a:rPr>
              <a:t>ashtu</a:t>
            </a:r>
            <a:r>
              <a:rPr sz="2400" spc="-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edhe</a:t>
            </a:r>
            <a:r>
              <a:rPr sz="2400" spc="-10"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n</a:t>
            </a:r>
            <a:r>
              <a:rPr sz="2400" spc="45" dirty="0" err="1">
                <a:latin typeface="Times New Roman" panose="02020603050405020304" pitchFamily="18" charset="0"/>
                <a:cs typeface="Times New Roman" panose="02020603050405020304" pitchFamily="18" charset="0"/>
              </a:rPr>
              <a:t>g</a:t>
            </a:r>
            <a:r>
              <a:rPr sz="2400" dirty="0" err="1">
                <a:latin typeface="Times New Roman" panose="02020603050405020304" pitchFamily="18" charset="0"/>
                <a:cs typeface="Times New Roman" panose="02020603050405020304" pitchFamily="18" charset="0"/>
              </a:rPr>
              <a:t>a</a:t>
            </a:r>
            <a:r>
              <a:rPr sz="2400" dirty="0">
                <a:latin typeface="Times New Roman" panose="02020603050405020304" pitchFamily="18" charset="0"/>
                <a:cs typeface="Times New Roman" panose="02020603050405020304" pitchFamily="18" charset="0"/>
              </a:rPr>
              <a:t> </a:t>
            </a:r>
            <a:r>
              <a:rPr sz="2400" spc="-15" dirty="0" err="1" smtClean="0">
                <a:latin typeface="Times New Roman" panose="02020603050405020304" pitchFamily="18" charset="0"/>
                <a:cs typeface="Times New Roman" panose="02020603050405020304" pitchFamily="18" charset="0"/>
              </a:rPr>
              <a:t>p</a:t>
            </a:r>
            <a:r>
              <a:rPr lang="en-US" sz="2400" spc="-15" dirty="0" err="1" smtClean="0">
                <a:latin typeface="Times New Roman" panose="02020603050405020304" pitchFamily="18" charset="0"/>
                <a:cs typeface="Times New Roman" panose="02020603050405020304" pitchFamily="18" charset="0"/>
              </a:rPr>
              <a:t>ë</a:t>
            </a:r>
            <a:r>
              <a:rPr sz="2400" spc="-15" dirty="0" err="1" smtClean="0">
                <a:latin typeface="Times New Roman" panose="02020603050405020304" pitchFamily="18" charset="0"/>
                <a:cs typeface="Times New Roman" panose="02020603050405020304" pitchFamily="18" charset="0"/>
              </a:rPr>
              <a:t>rfaq</a:t>
            </a:r>
            <a:r>
              <a:rPr lang="en-US" sz="2400" spc="-15" dirty="0" err="1" smtClean="0">
                <a:latin typeface="Times New Roman" panose="02020603050405020304" pitchFamily="18" charset="0"/>
                <a:cs typeface="Times New Roman" panose="02020603050405020304" pitchFamily="18" charset="0"/>
              </a:rPr>
              <a:t>ë</a:t>
            </a:r>
            <a:r>
              <a:rPr sz="2400" spc="-15" dirty="0" err="1" smtClean="0">
                <a:latin typeface="Times New Roman" panose="02020603050405020304" pitchFamily="18" charset="0"/>
                <a:cs typeface="Times New Roman" panose="02020603050405020304" pitchFamily="18" charset="0"/>
              </a:rPr>
              <a:t>su</a:t>
            </a:r>
            <a:r>
              <a:rPr sz="2400" spc="-10" dirty="0" err="1" smtClean="0">
                <a:latin typeface="Times New Roman" panose="02020603050405020304" pitchFamily="18" charset="0"/>
                <a:cs typeface="Times New Roman" panose="02020603050405020304" pitchFamily="18" charset="0"/>
              </a:rPr>
              <a:t>esit</a:t>
            </a:r>
            <a:r>
              <a:rPr sz="2400" spc="-15" dirty="0" smtClean="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a:t>
            </a:r>
            <a:r>
              <a:rPr sz="2400" spc="-5" dirty="0">
                <a:latin typeface="Times New Roman" panose="02020603050405020304" pitchFamily="18" charset="0"/>
                <a:cs typeface="Times New Roman" panose="02020603050405020304" pitchFamily="18" charset="0"/>
              </a:rPr>
              <a:t>A</a:t>
            </a:r>
            <a:r>
              <a:rPr sz="2400" dirty="0">
                <a:latin typeface="Times New Roman" panose="02020603050405020304" pitchFamily="18" charset="0"/>
                <a:cs typeface="Times New Roman" panose="02020603050405020304" pitchFamily="18" charset="0"/>
              </a:rPr>
              <a:t>S </a:t>
            </a:r>
            <a:r>
              <a:rPr sz="2400" spc="-20" dirty="0" err="1" smtClean="0">
                <a:latin typeface="Times New Roman" panose="02020603050405020304" pitchFamily="18" charset="0"/>
                <a:cs typeface="Times New Roman" panose="02020603050405020304" pitchFamily="18" charset="0"/>
              </a:rPr>
              <a:t>t</a:t>
            </a:r>
            <a:r>
              <a:rPr lang="en-US" sz="2400" spc="-10" dirty="0" err="1" smtClean="0">
                <a:latin typeface="Times New Roman" panose="02020603050405020304" pitchFamily="18" charset="0"/>
                <a:cs typeface="Times New Roman" panose="02020603050405020304" pitchFamily="18" charset="0"/>
              </a:rPr>
              <a:t>ë</a:t>
            </a:r>
            <a:r>
              <a:rPr sz="2400" dirty="0" smtClean="0">
                <a:latin typeface="Times New Roman" panose="02020603050405020304" pitchFamily="18" charset="0"/>
                <a:cs typeface="Times New Roman" panose="02020603050405020304" pitchFamily="18" charset="0"/>
              </a:rPr>
              <a:t> </a:t>
            </a:r>
            <a:r>
              <a:rPr sz="2400" spc="-20" dirty="0" err="1" smtClean="0">
                <a:latin typeface="Times New Roman" panose="02020603050405020304" pitchFamily="18" charset="0"/>
                <a:cs typeface="Times New Roman" panose="02020603050405020304" pitchFamily="18" charset="0"/>
              </a:rPr>
              <a:t>c</a:t>
            </a:r>
            <a:r>
              <a:rPr sz="2400" spc="-10" dirty="0" err="1" smtClean="0">
                <a:latin typeface="Times New Roman" panose="02020603050405020304" pitchFamily="18" charset="0"/>
                <a:cs typeface="Times New Roman" panose="02020603050405020304" pitchFamily="18" charset="0"/>
              </a:rPr>
              <a:t>il</a:t>
            </a:r>
            <a:r>
              <a:rPr lang="en-US" sz="2400" spc="-10" dirty="0" err="1" smtClean="0">
                <a:latin typeface="Times New Roman" panose="02020603050405020304" pitchFamily="18" charset="0"/>
                <a:cs typeface="Times New Roman" panose="02020603050405020304" pitchFamily="18" charset="0"/>
              </a:rPr>
              <a:t>ë</a:t>
            </a:r>
            <a:r>
              <a:rPr sz="2400" spc="-10" dirty="0" err="1" smtClean="0">
                <a:latin typeface="Times New Roman" panose="02020603050405020304" pitchFamily="18" charset="0"/>
                <a:cs typeface="Times New Roman" panose="02020603050405020304" pitchFamily="18" charset="0"/>
              </a:rPr>
              <a:t>t</a:t>
            </a:r>
            <a:r>
              <a:rPr sz="2400" dirty="0" smtClean="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i</a:t>
            </a:r>
            <a:r>
              <a:rPr sz="2400" dirty="0" err="1">
                <a:latin typeface="Times New Roman" panose="02020603050405020304" pitchFamily="18" charset="0"/>
                <a:cs typeface="Times New Roman" panose="02020603050405020304" pitchFamily="18" charset="0"/>
              </a:rPr>
              <a:t>shin</a:t>
            </a:r>
            <a:r>
              <a:rPr sz="2400" spc="-5" dirty="0">
                <a:latin typeface="Times New Roman" panose="02020603050405020304" pitchFamily="18" charset="0"/>
                <a:cs typeface="Times New Roman" panose="02020603050405020304" pitchFamily="18" charset="0"/>
              </a:rPr>
              <a:t> </a:t>
            </a:r>
            <a:r>
              <a:rPr sz="2400" spc="-10" dirty="0" err="1" smtClean="0">
                <a:latin typeface="Times New Roman" panose="02020603050405020304" pitchFamily="18" charset="0"/>
                <a:cs typeface="Times New Roman" panose="02020603050405020304" pitchFamily="18" charset="0"/>
              </a:rPr>
              <a:t>t</a:t>
            </a:r>
            <a:r>
              <a:rPr lang="en-US" sz="2400" spc="-10" dirty="0" err="1" smtClean="0">
                <a:latin typeface="Times New Roman" panose="02020603050405020304" pitchFamily="18" charset="0"/>
                <a:cs typeface="Times New Roman" panose="02020603050405020304" pitchFamily="18" charset="0"/>
              </a:rPr>
              <a:t>ë</a:t>
            </a:r>
            <a:r>
              <a:rPr sz="2400" spc="-10" dirty="0" smtClean="0">
                <a:latin typeface="Times New Roman" panose="02020603050405020304" pitchFamily="18" charset="0"/>
                <a:cs typeface="Times New Roman" panose="02020603050405020304" pitchFamily="18" charset="0"/>
              </a:rPr>
              <a:t> </a:t>
            </a:r>
            <a:r>
              <a:rPr sz="2400" spc="-5" dirty="0" err="1" smtClean="0">
                <a:latin typeface="Times New Roman" panose="02020603050405020304" pitchFamily="18" charset="0"/>
                <a:cs typeface="Times New Roman" panose="02020603050405020304" pitchFamily="18" charset="0"/>
              </a:rPr>
              <a:t>pranish</a:t>
            </a:r>
            <a:r>
              <a:rPr lang="en-US" sz="2400" spc="-5" dirty="0" err="1" smtClean="0">
                <a:latin typeface="Times New Roman" panose="02020603050405020304" pitchFamily="18" charset="0"/>
                <a:cs typeface="Times New Roman" panose="02020603050405020304" pitchFamily="18" charset="0"/>
              </a:rPr>
              <a:t>ë</a:t>
            </a:r>
            <a:r>
              <a:rPr sz="2400" dirty="0" err="1" smtClean="0">
                <a:latin typeface="Times New Roman" panose="02020603050405020304" pitchFamily="18" charset="0"/>
                <a:cs typeface="Times New Roman" panose="02020603050405020304" pitchFamily="18" charset="0"/>
              </a:rPr>
              <a:t>m</a:t>
            </a:r>
            <a:r>
              <a:rPr sz="2400" spc="15" dirty="0" smtClean="0">
                <a:latin typeface="Times New Roman" panose="02020603050405020304" pitchFamily="18" charset="0"/>
                <a:cs typeface="Times New Roman" panose="02020603050405020304" pitchFamily="18" charset="0"/>
              </a:rPr>
              <a:t> </a:t>
            </a:r>
            <a:r>
              <a:rPr sz="2400" spc="-20" dirty="0" err="1" smtClean="0">
                <a:latin typeface="Times New Roman" panose="02020603050405020304" pitchFamily="18" charset="0"/>
                <a:cs typeface="Times New Roman" panose="02020603050405020304" pitchFamily="18" charset="0"/>
              </a:rPr>
              <a:t>n</a:t>
            </a:r>
            <a:r>
              <a:rPr lang="en-US" sz="2400" spc="-10" dirty="0" err="1" smtClean="0">
                <a:latin typeface="Times New Roman" panose="02020603050405020304" pitchFamily="18" charset="0"/>
                <a:cs typeface="Times New Roman" panose="02020603050405020304" pitchFamily="18" charset="0"/>
              </a:rPr>
              <a:t>ë</a:t>
            </a:r>
            <a:r>
              <a:rPr sz="2400" dirty="0" smtClean="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ç</a:t>
            </a:r>
            <a:r>
              <a:rPr sz="2400" dirty="0">
                <a:latin typeface="Times New Roman" panose="02020603050405020304" pitchFamily="18" charset="0"/>
                <a:cs typeface="Times New Roman" panose="02020603050405020304" pitchFamily="18" charset="0"/>
              </a:rPr>
              <a:t>do</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mjedis</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pr</a:t>
            </a:r>
            <a:r>
              <a:rPr sz="2400" spc="-35" dirty="0">
                <a:latin typeface="Times New Roman" panose="02020603050405020304" pitchFamily="18" charset="0"/>
                <a:cs typeface="Times New Roman" panose="02020603050405020304" pitchFamily="18" charset="0"/>
              </a:rPr>
              <a:t>o</a:t>
            </a:r>
            <a:r>
              <a:rPr sz="2400" spc="-10" dirty="0">
                <a:latin typeface="Times New Roman" panose="02020603050405020304" pitchFamily="18" charset="0"/>
                <a:cs typeface="Times New Roman" panose="02020603050405020304" pitchFamily="18" charset="0"/>
              </a:rPr>
              <a:t>vimi.</a:t>
            </a:r>
            <a:endParaRPr sz="2400" dirty="0">
              <a:latin typeface="Times New Roman" panose="02020603050405020304" pitchFamily="18" charset="0"/>
              <a:cs typeface="Times New Roman" panose="02020603050405020304" pitchFamily="18" charset="0"/>
            </a:endParaRPr>
          </a:p>
          <a:p>
            <a:pPr marL="354965" marR="270510" indent="-342900" algn="just">
              <a:lnSpc>
                <a:spcPct val="89200"/>
              </a:lnSpc>
              <a:spcBef>
                <a:spcPts val="895"/>
              </a:spcBef>
              <a:buFont typeface="Wingdings" panose="05000000000000000000" pitchFamily="2" charset="2"/>
              <a:buChar char="Ø"/>
            </a:pPr>
            <a:r>
              <a:rPr sz="2400" spc="-15" dirty="0" err="1" smtClean="0">
                <a:latin typeface="Times New Roman" panose="02020603050405020304" pitchFamily="18" charset="0"/>
                <a:cs typeface="Times New Roman" panose="02020603050405020304" pitchFamily="18" charset="0"/>
              </a:rPr>
              <a:t>P</a:t>
            </a:r>
            <a:r>
              <a:rPr sz="2400" spc="-5" dirty="0" err="1" smtClean="0">
                <a:latin typeface="Times New Roman" panose="02020603050405020304" pitchFamily="18" charset="0"/>
                <a:cs typeface="Times New Roman" panose="02020603050405020304" pitchFamily="18" charset="0"/>
              </a:rPr>
              <a:t>r</a:t>
            </a:r>
            <a:r>
              <a:rPr sz="2400" spc="-40" dirty="0" err="1" smtClean="0">
                <a:latin typeface="Times New Roman" panose="02020603050405020304" pitchFamily="18" charset="0"/>
                <a:cs typeface="Times New Roman" panose="02020603050405020304" pitchFamily="18" charset="0"/>
              </a:rPr>
              <a:t>o</a:t>
            </a:r>
            <a:r>
              <a:rPr sz="2400" spc="-15" dirty="0" err="1" smtClean="0">
                <a:latin typeface="Times New Roman" panose="02020603050405020304" pitchFamily="18" charset="0"/>
                <a:cs typeface="Times New Roman" panose="02020603050405020304" pitchFamily="18" charset="0"/>
              </a:rPr>
              <a:t>vimet</a:t>
            </a:r>
            <a:r>
              <a:rPr sz="2400" spc="-20" dirty="0" smtClean="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u</a:t>
            </a:r>
            <a:r>
              <a:rPr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sig</a:t>
            </a:r>
            <a:r>
              <a:rPr sz="2400" dirty="0">
                <a:latin typeface="Times New Roman" panose="02020603050405020304" pitchFamily="18" charset="0"/>
                <a:cs typeface="Times New Roman" panose="02020603050405020304" pitchFamily="18" charset="0"/>
              </a:rPr>
              <a:t>u</a:t>
            </a:r>
            <a:r>
              <a:rPr sz="2400" spc="70" dirty="0">
                <a:latin typeface="Times New Roman" panose="02020603050405020304" pitchFamily="18" charset="0"/>
                <a:cs typeface="Times New Roman" panose="02020603050405020304" pitchFamily="18" charset="0"/>
              </a:rPr>
              <a:t>r</a:t>
            </a:r>
            <a:r>
              <a:rPr sz="2400" dirty="0">
                <a:latin typeface="Times New Roman" panose="02020603050405020304" pitchFamily="18" charset="0"/>
                <a:cs typeface="Times New Roman" panose="02020603050405020304" pitchFamily="18" charset="0"/>
              </a:rPr>
              <a:t>uan</a:t>
            </a:r>
            <a:r>
              <a:rPr sz="2400" spc="-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dhe</a:t>
            </a:r>
            <a:r>
              <a:rPr sz="2400" spc="-10"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u</a:t>
            </a:r>
            <a:r>
              <a:rPr sz="2400" dirty="0">
                <a:latin typeface="Times New Roman" panose="02020603050405020304" pitchFamily="18" charset="0"/>
                <a:cs typeface="Times New Roman" panose="02020603050405020304" pitchFamily="18" charset="0"/>
              </a:rPr>
              <a:t> </a:t>
            </a:r>
            <a:r>
              <a:rPr sz="2400" spc="-5" dirty="0" err="1" smtClean="0">
                <a:latin typeface="Times New Roman" panose="02020603050405020304" pitchFamily="18" charset="0"/>
                <a:cs typeface="Times New Roman" panose="02020603050405020304" pitchFamily="18" charset="0"/>
              </a:rPr>
              <a:t>ndoq</a:t>
            </a:r>
            <a:r>
              <a:rPr lang="en-US" sz="2400" spc="-5" dirty="0" err="1" smtClean="0">
                <a:latin typeface="Times New Roman" panose="02020603050405020304" pitchFamily="18" charset="0"/>
                <a:cs typeface="Times New Roman" panose="02020603050405020304" pitchFamily="18" charset="0"/>
              </a:rPr>
              <a:t>ë</a:t>
            </a:r>
            <a:r>
              <a:rPr sz="2400" dirty="0" err="1" smtClean="0">
                <a:latin typeface="Times New Roman" panose="02020603050405020304" pitchFamily="18" charset="0"/>
                <a:cs typeface="Times New Roman" panose="02020603050405020304" pitchFamily="18" charset="0"/>
              </a:rPr>
              <a:t>n</a:t>
            </a:r>
            <a:r>
              <a:rPr sz="2400" spc="5" dirty="0" smtClean="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me</a:t>
            </a:r>
            <a:r>
              <a:rPr sz="2400" spc="-5" dirty="0">
                <a:latin typeface="Times New Roman" panose="02020603050405020304" pitchFamily="18" charset="0"/>
                <a:cs typeface="Times New Roman" panose="02020603050405020304" pitchFamily="18" charset="0"/>
              </a:rPr>
              <a:t> </a:t>
            </a:r>
            <a:r>
              <a:rPr sz="2400" spc="-15" dirty="0" err="1" smtClean="0">
                <a:latin typeface="Times New Roman" panose="02020603050405020304" pitchFamily="18" charset="0"/>
                <a:cs typeface="Times New Roman" panose="02020603050405020304" pitchFamily="18" charset="0"/>
              </a:rPr>
              <a:t>v</a:t>
            </a:r>
            <a:r>
              <a:rPr lang="en-US" sz="2400" spc="-15" dirty="0" err="1" smtClean="0">
                <a:latin typeface="Times New Roman" panose="02020603050405020304" pitchFamily="18" charset="0"/>
                <a:cs typeface="Times New Roman" panose="02020603050405020304" pitchFamily="18" charset="0"/>
              </a:rPr>
              <a:t>ë</a:t>
            </a:r>
            <a:r>
              <a:rPr sz="2400" spc="-15" dirty="0" err="1" smtClean="0">
                <a:latin typeface="Times New Roman" panose="02020603050405020304" pitchFamily="18" charset="0"/>
                <a:cs typeface="Times New Roman" panose="02020603050405020304" pitchFamily="18" charset="0"/>
              </a:rPr>
              <a:t>m</a:t>
            </a:r>
            <a:r>
              <a:rPr sz="2400" spc="-20" dirty="0" err="1" smtClean="0">
                <a:latin typeface="Times New Roman" panose="02020603050405020304" pitchFamily="18" charset="0"/>
                <a:cs typeface="Times New Roman" panose="02020603050405020304" pitchFamily="18" charset="0"/>
              </a:rPr>
              <a:t>e</a:t>
            </a:r>
            <a:r>
              <a:rPr sz="2400" spc="-5" dirty="0" err="1" smtClean="0">
                <a:latin typeface="Times New Roman" panose="02020603050405020304" pitchFamily="18" charset="0"/>
                <a:cs typeface="Times New Roman" panose="02020603050405020304" pitchFamily="18" charset="0"/>
              </a:rPr>
              <a:t>ndje</a:t>
            </a:r>
            <a:r>
              <a:rPr sz="2400" dirty="0" err="1" smtClean="0">
                <a:latin typeface="Times New Roman" panose="02020603050405020304" pitchFamily="18" charset="0"/>
                <a:cs typeface="Times New Roman" panose="02020603050405020304" pitchFamily="18" charset="0"/>
              </a:rPr>
              <a:t>n</a:t>
            </a:r>
            <a:r>
              <a:rPr sz="2400" spc="10" dirty="0" smtClean="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a:t>
            </a:r>
            <a:r>
              <a:rPr sz="2400" dirty="0">
                <a:latin typeface="Times New Roman" panose="02020603050405020304" pitchFamily="18" charset="0"/>
                <a:cs typeface="Times New Roman" panose="02020603050405020304" pitchFamily="18" charset="0"/>
              </a:rPr>
              <a:t> duhur</a:t>
            </a:r>
            <a:r>
              <a:rPr sz="2400" spc="-5"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n</a:t>
            </a:r>
            <a:r>
              <a:rPr sz="2400" spc="50" dirty="0" err="1">
                <a:latin typeface="Times New Roman" panose="02020603050405020304" pitchFamily="18" charset="0"/>
                <a:cs typeface="Times New Roman" panose="02020603050405020304" pitchFamily="18" charset="0"/>
              </a:rPr>
              <a:t>g</a:t>
            </a:r>
            <a:r>
              <a:rPr sz="2400" dirty="0" err="1">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spc="-15" dirty="0" err="1" smtClean="0">
                <a:latin typeface="Times New Roman" panose="02020603050405020304" pitchFamily="18" charset="0"/>
                <a:cs typeface="Times New Roman" panose="02020603050405020304" pitchFamily="18" charset="0"/>
              </a:rPr>
              <a:t>punonj</a:t>
            </a:r>
            <a:r>
              <a:rPr lang="en-US" sz="2400" spc="-15" dirty="0" err="1" smtClean="0">
                <a:latin typeface="Times New Roman" panose="02020603050405020304" pitchFamily="18" charset="0"/>
                <a:cs typeface="Times New Roman" panose="02020603050405020304" pitchFamily="18" charset="0"/>
              </a:rPr>
              <a:t>ë</a:t>
            </a:r>
            <a:r>
              <a:rPr sz="2400" spc="-15" dirty="0" err="1" smtClean="0">
                <a:latin typeface="Times New Roman" panose="02020603050405020304" pitchFamily="18" charset="0"/>
                <a:cs typeface="Times New Roman" panose="02020603050405020304" pitchFamily="18" charset="0"/>
              </a:rPr>
              <a:t>si</a:t>
            </a:r>
            <a:r>
              <a:rPr sz="2400" spc="-10" dirty="0" err="1" smtClean="0">
                <a:latin typeface="Times New Roman" panose="02020603050405020304" pitchFamily="18" charset="0"/>
                <a:cs typeface="Times New Roman" panose="02020603050405020304" pitchFamily="18" charset="0"/>
              </a:rPr>
              <a:t>t</a:t>
            </a:r>
            <a:r>
              <a:rPr sz="2400" spc="-5" dirty="0" smtClean="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 </a:t>
            </a:r>
            <a:r>
              <a:rPr sz="2400" spc="-105" dirty="0" err="1" smtClean="0">
                <a:latin typeface="Times New Roman" panose="02020603050405020304" pitchFamily="18" charset="0"/>
                <a:cs typeface="Times New Roman" panose="02020603050405020304" pitchFamily="18" charset="0"/>
              </a:rPr>
              <a:t>P</a:t>
            </a:r>
            <a:r>
              <a:rPr sz="2400" spc="-15" dirty="0" err="1" smtClean="0">
                <a:latin typeface="Times New Roman" panose="02020603050405020304" pitchFamily="18" charset="0"/>
                <a:cs typeface="Times New Roman" panose="02020603050405020304" pitchFamily="18" charset="0"/>
              </a:rPr>
              <a:t>olicis</a:t>
            </a:r>
            <a:r>
              <a:rPr lang="en-US" sz="2400" spc="-10" dirty="0" err="1" smtClean="0">
                <a:latin typeface="Times New Roman" panose="02020603050405020304" pitchFamily="18" charset="0"/>
                <a:cs typeface="Times New Roman" panose="02020603050405020304" pitchFamily="18" charset="0"/>
              </a:rPr>
              <a:t>ë</a:t>
            </a:r>
            <a:r>
              <a:rPr sz="2400" spc="-5" dirty="0" smtClean="0">
                <a:latin typeface="Times New Roman" panose="02020603050405020304" pitchFamily="18" charset="0"/>
                <a:cs typeface="Times New Roman" panose="02020603050405020304" pitchFamily="18" charset="0"/>
              </a:rPr>
              <a:t> </a:t>
            </a:r>
            <a:r>
              <a:rPr sz="2400" spc="-10" dirty="0" err="1" smtClean="0">
                <a:latin typeface="Times New Roman" panose="02020603050405020304" pitchFamily="18" charset="0"/>
                <a:cs typeface="Times New Roman" panose="02020603050405020304" pitchFamily="18" charset="0"/>
              </a:rPr>
              <a:t>s</a:t>
            </a:r>
            <a:r>
              <a:rPr lang="en-US" sz="2400" spc="-10" dirty="0" err="1" smtClean="0">
                <a:latin typeface="Times New Roman" panose="02020603050405020304" pitchFamily="18" charset="0"/>
                <a:cs typeface="Times New Roman" panose="02020603050405020304" pitchFamily="18" charset="0"/>
              </a:rPr>
              <a:t>ë</a:t>
            </a:r>
            <a:r>
              <a:rPr sz="2400" dirty="0" smtClean="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Sh</a:t>
            </a:r>
            <a:r>
              <a:rPr sz="2400" spc="-20" dirty="0">
                <a:latin typeface="Times New Roman" panose="02020603050405020304" pitchFamily="18" charset="0"/>
                <a:cs typeface="Times New Roman" panose="02020603050405020304" pitchFamily="18" charset="0"/>
              </a:rPr>
              <a:t>t</a:t>
            </a:r>
            <a:r>
              <a:rPr sz="2400" spc="-10" dirty="0">
                <a:latin typeface="Times New Roman" panose="02020603050405020304" pitchFamily="18" charset="0"/>
                <a:cs typeface="Times New Roman" panose="02020603050405020304" pitchFamily="18" charset="0"/>
              </a:rPr>
              <a:t>e</a:t>
            </a:r>
            <a:r>
              <a:rPr sz="2400" spc="-20" dirty="0">
                <a:latin typeface="Times New Roman" panose="02020603050405020304" pitchFamily="18" charset="0"/>
                <a:cs typeface="Times New Roman" panose="02020603050405020304" pitchFamily="18" charset="0"/>
              </a:rPr>
              <a:t>t</a:t>
            </a:r>
            <a:r>
              <a:rPr sz="2400" spc="-10" dirty="0">
                <a:latin typeface="Times New Roman" panose="02020603050405020304" pitchFamily="18" charset="0"/>
                <a:cs typeface="Times New Roman" panose="02020603050405020304" pitchFamily="18" charset="0"/>
              </a:rPr>
              <a:t>it.</a:t>
            </a:r>
            <a:endParaRPr sz="2400" dirty="0">
              <a:latin typeface="Times New Roman" panose="02020603050405020304" pitchFamily="18" charset="0"/>
              <a:cs typeface="Times New Roman" panose="02020603050405020304" pitchFamily="18" charset="0"/>
            </a:endParaRPr>
          </a:p>
          <a:p>
            <a:pPr marL="354965" marR="243204" indent="-342900" algn="just">
              <a:lnSpc>
                <a:spcPct val="89200"/>
              </a:lnSpc>
              <a:spcBef>
                <a:spcPts val="894"/>
              </a:spcBef>
              <a:buFont typeface="Wingdings" panose="05000000000000000000" pitchFamily="2" charset="2"/>
              <a:buChar char="Ø"/>
            </a:pPr>
            <a:r>
              <a:rPr sz="2400" spc="-20" dirty="0" err="1" smtClean="0">
                <a:latin typeface="Times New Roman" panose="02020603050405020304" pitchFamily="18" charset="0"/>
                <a:cs typeface="Times New Roman" panose="02020603050405020304" pitchFamily="18" charset="0"/>
              </a:rPr>
              <a:t>Mate</a:t>
            </a:r>
            <a:r>
              <a:rPr sz="2400" spc="-5" dirty="0" err="1" smtClean="0">
                <a:latin typeface="Times New Roman" panose="02020603050405020304" pitchFamily="18" charset="0"/>
                <a:cs typeface="Times New Roman" panose="02020603050405020304" pitchFamily="18" charset="0"/>
              </a:rPr>
              <a:t>ria</a:t>
            </a:r>
            <a:r>
              <a:rPr sz="2400" spc="5" dirty="0" err="1" smtClean="0">
                <a:latin typeface="Times New Roman" panose="02020603050405020304" pitchFamily="18" charset="0"/>
                <a:cs typeface="Times New Roman" panose="02020603050405020304" pitchFamily="18" charset="0"/>
              </a:rPr>
              <a:t>l</a:t>
            </a:r>
            <a:r>
              <a:rPr sz="2400" spc="-10" dirty="0" err="1" smtClean="0">
                <a:latin typeface="Times New Roman" panose="02020603050405020304" pitchFamily="18" charset="0"/>
                <a:cs typeface="Times New Roman" panose="02020603050405020304" pitchFamily="18" charset="0"/>
              </a:rPr>
              <a:t>et</a:t>
            </a:r>
            <a:r>
              <a:rPr sz="2400" spc="-10" dirty="0" smtClean="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pr</a:t>
            </a:r>
            <a:r>
              <a:rPr sz="2400" spc="-40" dirty="0">
                <a:latin typeface="Times New Roman" panose="02020603050405020304" pitchFamily="18" charset="0"/>
                <a:cs typeface="Times New Roman" panose="02020603050405020304" pitchFamily="18" charset="0"/>
              </a:rPr>
              <a:t>o</a:t>
            </a:r>
            <a:r>
              <a:rPr sz="2400" spc="-10" dirty="0">
                <a:latin typeface="Times New Roman" panose="02020603050405020304" pitchFamily="18" charset="0"/>
                <a:cs typeface="Times New Roman" panose="02020603050405020304" pitchFamily="18" charset="0"/>
              </a:rPr>
              <a:t>vimit</a:t>
            </a:r>
            <a:r>
              <a:rPr sz="2400" spc="-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u</a:t>
            </a:r>
            <a:r>
              <a:rPr sz="2400" dirty="0">
                <a:latin typeface="Times New Roman" panose="02020603050405020304" pitchFamily="18" charset="0"/>
                <a:cs typeface="Times New Roman" panose="02020603050405020304" pitchFamily="18" charset="0"/>
              </a:rPr>
              <a:t> transpo</a:t>
            </a:r>
            <a:r>
              <a:rPr sz="2400" spc="35" dirty="0">
                <a:latin typeface="Times New Roman" panose="02020603050405020304" pitchFamily="18" charset="0"/>
                <a:cs typeface="Times New Roman" panose="02020603050405020304" pitchFamily="18" charset="0"/>
              </a:rPr>
              <a:t>r</a:t>
            </a:r>
            <a:r>
              <a:rPr sz="2400" spc="-10" dirty="0">
                <a:latin typeface="Times New Roman" panose="02020603050405020304" pitchFamily="18" charset="0"/>
                <a:cs typeface="Times New Roman" panose="02020603050405020304" pitchFamily="18" charset="0"/>
              </a:rPr>
              <a:t>tu</a:t>
            </a:r>
            <a:r>
              <a:rPr sz="2400" spc="-20" dirty="0">
                <a:latin typeface="Times New Roman" panose="02020603050405020304" pitchFamily="18" charset="0"/>
                <a:cs typeface="Times New Roman" panose="02020603050405020304" pitchFamily="18" charset="0"/>
              </a:rPr>
              <a:t>a</a:t>
            </a:r>
            <a:r>
              <a:rPr sz="2400" dirty="0">
                <a:latin typeface="Times New Roman" panose="02020603050405020304" pitchFamily="18" charset="0"/>
                <a:cs typeface="Times New Roman" panose="02020603050405020304" pitchFamily="18" charset="0"/>
              </a:rPr>
              <a:t>n</a:t>
            </a:r>
            <a:r>
              <a:rPr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n</a:t>
            </a:r>
            <a:r>
              <a:rPr sz="2400" spc="50" dirty="0">
                <a:latin typeface="Times New Roman" panose="02020603050405020304" pitchFamily="18" charset="0"/>
                <a:cs typeface="Times New Roman" panose="02020603050405020304" pitchFamily="18" charset="0"/>
              </a:rPr>
              <a:t>g</a:t>
            </a:r>
            <a:r>
              <a:rPr sz="2400" dirty="0">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spc="-110" dirty="0">
                <a:latin typeface="Times New Roman" panose="02020603050405020304" pitchFamily="18" charset="0"/>
                <a:cs typeface="Times New Roman" panose="02020603050405020304" pitchFamily="18" charset="0"/>
              </a:rPr>
              <a:t>P</a:t>
            </a:r>
            <a:r>
              <a:rPr sz="2400" spc="-15" dirty="0">
                <a:latin typeface="Times New Roman" panose="02020603050405020304" pitchFamily="18" charset="0"/>
                <a:cs typeface="Times New Roman" panose="02020603050405020304" pitchFamily="18" charset="0"/>
              </a:rPr>
              <a:t>ost</a:t>
            </a:r>
            <a:r>
              <a:rPr sz="2400" spc="-10" dirty="0">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Shqiptare</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a:t>
            </a:r>
            <a:r>
              <a:rPr sz="2400" dirty="0">
                <a:latin typeface="Times New Roman" panose="02020603050405020304" pitchFamily="18" charset="0"/>
                <a:cs typeface="Times New Roman" panose="02020603050405020304" pitchFamily="18" charset="0"/>
              </a:rPr>
              <a:t> </a:t>
            </a:r>
            <a:r>
              <a:rPr sz="2400" spc="-20" dirty="0" err="1">
                <a:latin typeface="Times New Roman" panose="02020603050405020304" pitchFamily="18" charset="0"/>
                <a:cs typeface="Times New Roman" panose="02020603050405020304" pitchFamily="18" charset="0"/>
              </a:rPr>
              <a:t>c</a:t>
            </a:r>
            <a:r>
              <a:rPr sz="2400" dirty="0" err="1">
                <a:latin typeface="Times New Roman" panose="02020603050405020304" pitchFamily="18" charset="0"/>
                <a:cs typeface="Times New Roman" panose="02020603050405020304" pitchFamily="18" charset="0"/>
              </a:rPr>
              <a:t>ila</a:t>
            </a:r>
            <a:r>
              <a:rPr sz="2400" spc="-5" dirty="0">
                <a:latin typeface="Times New Roman" panose="02020603050405020304" pitchFamily="18" charset="0"/>
                <a:cs typeface="Times New Roman" panose="02020603050405020304" pitchFamily="18" charset="0"/>
              </a:rPr>
              <a:t> </a:t>
            </a:r>
            <a:r>
              <a:rPr sz="2400" spc="-5" dirty="0" err="1" smtClean="0">
                <a:latin typeface="Times New Roman" panose="02020603050405020304" pitchFamily="18" charset="0"/>
                <a:cs typeface="Times New Roman" panose="02020603050405020304" pitchFamily="18" charset="0"/>
              </a:rPr>
              <a:t>bashk</a:t>
            </a:r>
            <a:r>
              <a:rPr lang="en-US" sz="2400" spc="-5" dirty="0" err="1" smtClean="0">
                <a:latin typeface="Times New Roman" panose="02020603050405020304" pitchFamily="18" charset="0"/>
                <a:cs typeface="Times New Roman" panose="02020603050405020304" pitchFamily="18" charset="0"/>
              </a:rPr>
              <a:t>ë</a:t>
            </a:r>
            <a:r>
              <a:rPr sz="2400" spc="-5" dirty="0" err="1" smtClean="0">
                <a:latin typeface="Times New Roman" panose="02020603050405020304" pitchFamily="18" charset="0"/>
                <a:cs typeface="Times New Roman" panose="02020603050405020304" pitchFamily="18" charset="0"/>
              </a:rPr>
              <a:t>punoi</a:t>
            </a:r>
            <a:r>
              <a:rPr sz="2400" spc="-5" dirty="0" smtClean="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me</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MA</a:t>
            </a:r>
            <a:r>
              <a:rPr sz="2400" dirty="0">
                <a:latin typeface="Times New Roman" panose="02020603050405020304" pitchFamily="18" charset="0"/>
                <a:cs typeface="Times New Roman" panose="02020603050405020304" pitchFamily="18" charset="0"/>
              </a:rPr>
              <a:t>S </a:t>
            </a:r>
            <a:r>
              <a:rPr sz="2400" spc="-20" dirty="0" err="1" smtClean="0">
                <a:latin typeface="Times New Roman" panose="02020603050405020304" pitchFamily="18" charset="0"/>
                <a:cs typeface="Times New Roman" panose="02020603050405020304" pitchFamily="18" charset="0"/>
              </a:rPr>
              <a:t>n</a:t>
            </a:r>
            <a:r>
              <a:rPr lang="en-US" sz="2400" spc="-10" dirty="0" err="1" smtClean="0">
                <a:latin typeface="Times New Roman" panose="02020603050405020304" pitchFamily="18" charset="0"/>
                <a:cs typeface="Times New Roman" panose="02020603050405020304" pitchFamily="18" charset="0"/>
              </a:rPr>
              <a:t>ë</a:t>
            </a:r>
            <a:r>
              <a:rPr sz="2400" spc="5" dirty="0" smtClean="0">
                <a:latin typeface="Times New Roman" panose="02020603050405020304" pitchFamily="18" charset="0"/>
                <a:cs typeface="Times New Roman" panose="02020603050405020304" pitchFamily="18" charset="0"/>
              </a:rPr>
              <a:t> </a:t>
            </a:r>
            <a:r>
              <a:rPr sz="2400" spc="-15" dirty="0" err="1" smtClean="0">
                <a:latin typeface="Times New Roman" panose="02020603050405020304" pitchFamily="18" charset="0"/>
                <a:cs typeface="Times New Roman" panose="02020603050405020304" pitchFamily="18" charset="0"/>
              </a:rPr>
              <a:t>k</a:t>
            </a:r>
            <a:r>
              <a:rPr lang="en-US" sz="2400" spc="-15" dirty="0" err="1" smtClean="0">
                <a:latin typeface="Times New Roman" panose="02020603050405020304" pitchFamily="18" charset="0"/>
                <a:cs typeface="Times New Roman" panose="02020603050405020304" pitchFamily="18" charset="0"/>
              </a:rPr>
              <a:t>ë</a:t>
            </a:r>
            <a:r>
              <a:rPr sz="2400" spc="-20" dirty="0" err="1" smtClean="0">
                <a:latin typeface="Times New Roman" panose="02020603050405020304" pitchFamily="18" charset="0"/>
                <a:cs typeface="Times New Roman" panose="02020603050405020304" pitchFamily="18" charset="0"/>
              </a:rPr>
              <a:t>t</a:t>
            </a:r>
            <a:r>
              <a:rPr lang="en-US" sz="2400" spc="-10" dirty="0" err="1" smtClean="0">
                <a:latin typeface="Times New Roman" panose="02020603050405020304" pitchFamily="18" charset="0"/>
                <a:cs typeface="Times New Roman" panose="02020603050405020304" pitchFamily="18" charset="0"/>
              </a:rPr>
              <a:t>ë</a:t>
            </a:r>
            <a:r>
              <a:rPr sz="2400" dirty="0" smtClean="0">
                <a:latin typeface="Times New Roman" panose="02020603050405020304" pitchFamily="18" charset="0"/>
                <a:cs typeface="Times New Roman" panose="02020603050405020304" pitchFamily="18" charset="0"/>
              </a:rPr>
              <a:t> </a:t>
            </a:r>
            <a:r>
              <a:rPr sz="2400" spc="-10" dirty="0" err="1" smtClean="0">
                <a:latin typeface="Times New Roman" panose="02020603050405020304" pitchFamily="18" charset="0"/>
                <a:cs typeface="Times New Roman" panose="02020603050405020304" pitchFamily="18" charset="0"/>
              </a:rPr>
              <a:t>det</a:t>
            </a:r>
            <a:r>
              <a:rPr sz="2400" spc="-15" dirty="0" err="1" smtClean="0">
                <a:latin typeface="Times New Roman" panose="02020603050405020304" pitchFamily="18" charset="0"/>
                <a:cs typeface="Times New Roman" panose="02020603050405020304" pitchFamily="18" charset="0"/>
              </a:rPr>
              <a:t>y</a:t>
            </a:r>
            <a:r>
              <a:rPr sz="2400" spc="-5" dirty="0" err="1" smtClean="0">
                <a:latin typeface="Times New Roman" panose="02020603050405020304" pitchFamily="18" charset="0"/>
                <a:cs typeface="Times New Roman" panose="02020603050405020304" pitchFamily="18" charset="0"/>
              </a:rPr>
              <a:t>r</a:t>
            </a:r>
            <a:r>
              <a:rPr lang="en-US" sz="2400" dirty="0" err="1" smtClean="0">
                <a:latin typeface="Times New Roman" panose="02020603050405020304" pitchFamily="18" charset="0"/>
                <a:cs typeface="Times New Roman" panose="02020603050405020304" pitchFamily="18" charset="0"/>
              </a:rPr>
              <a:t>ë</a:t>
            </a:r>
            <a:r>
              <a:rPr sz="2400" spc="10" dirty="0" smtClean="0">
                <a:latin typeface="Times New Roman" panose="02020603050405020304" pitchFamily="18" charset="0"/>
                <a:cs typeface="Times New Roman" panose="02020603050405020304" pitchFamily="18" charset="0"/>
              </a:rPr>
              <a:t> </a:t>
            </a:r>
            <a:r>
              <a:rPr sz="2400" spc="-10" dirty="0" err="1" smtClean="0">
                <a:latin typeface="Times New Roman" panose="02020603050405020304" pitchFamily="18" charset="0"/>
                <a:cs typeface="Times New Roman" panose="02020603050405020304" pitchFamily="18" charset="0"/>
              </a:rPr>
              <a:t>t</a:t>
            </a:r>
            <a:r>
              <a:rPr lang="en-US" sz="2400" spc="-10" dirty="0" err="1" smtClean="0">
                <a:latin typeface="Times New Roman" panose="02020603050405020304" pitchFamily="18" charset="0"/>
                <a:cs typeface="Times New Roman" panose="02020603050405020304" pitchFamily="18" charset="0"/>
              </a:rPr>
              <a:t>ë</a:t>
            </a:r>
            <a:r>
              <a:rPr sz="2400" spc="-10" dirty="0" smtClean="0">
                <a:latin typeface="Times New Roman" panose="02020603050405020304" pitchFamily="18" charset="0"/>
                <a:cs typeface="Times New Roman" panose="02020603050405020304" pitchFamily="18" charset="0"/>
              </a:rPr>
              <a:t> </a:t>
            </a:r>
            <a:r>
              <a:rPr sz="2400" spc="-20" dirty="0" err="1" smtClean="0">
                <a:latin typeface="Times New Roman" panose="02020603050405020304" pitchFamily="18" charset="0"/>
                <a:cs typeface="Times New Roman" panose="02020603050405020304" pitchFamily="18" charset="0"/>
              </a:rPr>
              <a:t>r</a:t>
            </a:r>
            <a:r>
              <a:rPr lang="en-US" sz="2400" spc="-20" dirty="0" err="1" smtClean="0">
                <a:latin typeface="Times New Roman" panose="02020603050405020304" pitchFamily="18" charset="0"/>
                <a:cs typeface="Times New Roman" panose="02020603050405020304" pitchFamily="18" charset="0"/>
              </a:rPr>
              <a:t>ë</a:t>
            </a:r>
            <a:r>
              <a:rPr sz="2400" spc="-20" dirty="0" err="1" smtClean="0">
                <a:latin typeface="Times New Roman" panose="02020603050405020304" pitchFamily="18" charset="0"/>
                <a:cs typeface="Times New Roman" panose="02020603050405020304" pitchFamily="18" charset="0"/>
              </a:rPr>
              <a:t>nd</a:t>
            </a:r>
            <a:r>
              <a:rPr lang="en-US" sz="2400" spc="-20" dirty="0" err="1" smtClean="0">
                <a:latin typeface="Times New Roman" panose="02020603050405020304" pitchFamily="18" charset="0"/>
                <a:cs typeface="Times New Roman" panose="02020603050405020304" pitchFamily="18" charset="0"/>
              </a:rPr>
              <a:t>ë</a:t>
            </a:r>
            <a:r>
              <a:rPr sz="2400" spc="-20" dirty="0" err="1" smtClean="0">
                <a:latin typeface="Times New Roman" panose="02020603050405020304" pitchFamily="18" charset="0"/>
                <a:cs typeface="Times New Roman" panose="02020603050405020304" pitchFamily="18" charset="0"/>
              </a:rPr>
              <a:t>sishm</a:t>
            </a:r>
            <a:r>
              <a:rPr sz="2400" spc="-55" dirty="0" err="1" smtClean="0">
                <a:latin typeface="Times New Roman" panose="02020603050405020304" pitchFamily="18" charset="0"/>
                <a:cs typeface="Times New Roman" panose="02020603050405020304" pitchFamily="18" charset="0"/>
              </a:rPr>
              <a:t>e</a:t>
            </a:r>
            <a:r>
              <a:rPr sz="2400" spc="-10" dirty="0">
                <a:latin typeface="Garamond"/>
                <a:cs typeface="Garamond"/>
              </a:rPr>
              <a:t>.</a:t>
            </a:r>
            <a:endParaRPr sz="2400" dirty="0">
              <a:latin typeface="Garamond"/>
              <a:cs typeface="Garamond"/>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774215"/>
            <a:ext cx="10134600" cy="1261884"/>
          </a:xfrm>
          <a:prstGeom prst="rect">
            <a:avLst/>
          </a:prstGeom>
        </p:spPr>
        <p:txBody>
          <a:bodyPr vert="horz" wrap="square" lIns="0" tIns="0" rIns="0" bIns="0" rtlCol="0">
            <a:spAutoFit/>
          </a:bodyPr>
          <a:lstStyle/>
          <a:p>
            <a:pPr marL="668655">
              <a:lnSpc>
                <a:spcPct val="100000"/>
              </a:lnSpc>
            </a:pPr>
            <a:r>
              <a:rPr lang="en-US" sz="3600" b="1" dirty="0">
                <a:solidFill>
                  <a:srgbClr val="001F5F"/>
                </a:solidFill>
                <a:latin typeface="Garamond"/>
                <a:cs typeface="Garamond"/>
              </a:rPr>
              <a:t>REZU</a:t>
            </a:r>
            <a:r>
              <a:rPr lang="en-US" sz="3600" b="1" spc="-70" dirty="0">
                <a:solidFill>
                  <a:srgbClr val="001F5F"/>
                </a:solidFill>
                <a:latin typeface="Garamond"/>
                <a:cs typeface="Garamond"/>
              </a:rPr>
              <a:t>L</a:t>
            </a:r>
            <a:r>
              <a:rPr lang="en-US" sz="3600" b="1" spc="-295" dirty="0">
                <a:solidFill>
                  <a:srgbClr val="001F5F"/>
                </a:solidFill>
                <a:latin typeface="Garamond"/>
                <a:cs typeface="Garamond"/>
              </a:rPr>
              <a:t>T</a:t>
            </a:r>
            <a:r>
              <a:rPr lang="en-US" sz="3600" b="1" spc="-30" dirty="0">
                <a:solidFill>
                  <a:srgbClr val="001F5F"/>
                </a:solidFill>
                <a:latin typeface="Garamond"/>
                <a:cs typeface="Garamond"/>
              </a:rPr>
              <a:t>ATE</a:t>
            </a:r>
            <a:r>
              <a:rPr lang="en-US" sz="3600" b="1" spc="-25" dirty="0">
                <a:solidFill>
                  <a:srgbClr val="001F5F"/>
                </a:solidFill>
                <a:latin typeface="Garamond"/>
                <a:cs typeface="Garamond"/>
              </a:rPr>
              <a:t>T</a:t>
            </a:r>
            <a:r>
              <a:rPr lang="en-US" sz="3600" b="1" spc="-5" dirty="0">
                <a:solidFill>
                  <a:srgbClr val="001F5F"/>
                </a:solidFill>
                <a:latin typeface="Garamond"/>
                <a:cs typeface="Garamond"/>
              </a:rPr>
              <a:t> </a:t>
            </a:r>
            <a:r>
              <a:rPr lang="en-US" sz="3600" b="1" dirty="0">
                <a:solidFill>
                  <a:srgbClr val="001F5F"/>
                </a:solidFill>
                <a:latin typeface="Garamond"/>
                <a:cs typeface="Garamond"/>
              </a:rPr>
              <a:t>E</a:t>
            </a:r>
            <a:r>
              <a:rPr lang="en-US" sz="3600" b="1" spc="-5" dirty="0">
                <a:solidFill>
                  <a:srgbClr val="001F5F"/>
                </a:solidFill>
                <a:latin typeface="Garamond"/>
                <a:cs typeface="Garamond"/>
              </a:rPr>
              <a:t> </a:t>
            </a:r>
            <a:r>
              <a:rPr lang="en-US" sz="3600" b="1" spc="-35" dirty="0">
                <a:solidFill>
                  <a:srgbClr val="001F5F"/>
                </a:solidFill>
                <a:latin typeface="Garamond"/>
                <a:cs typeface="Garamond"/>
              </a:rPr>
              <a:t>P</a:t>
            </a:r>
            <a:r>
              <a:rPr lang="en-US" sz="3600" b="1" spc="-105" dirty="0">
                <a:solidFill>
                  <a:srgbClr val="001F5F"/>
                </a:solidFill>
                <a:latin typeface="Garamond"/>
                <a:cs typeface="Garamond"/>
              </a:rPr>
              <a:t>R</a:t>
            </a:r>
            <a:r>
              <a:rPr lang="en-US" sz="3600" b="1" spc="-135" dirty="0">
                <a:solidFill>
                  <a:srgbClr val="001F5F"/>
                </a:solidFill>
                <a:latin typeface="Garamond"/>
                <a:cs typeface="Garamond"/>
              </a:rPr>
              <a:t>O</a:t>
            </a:r>
            <a:r>
              <a:rPr lang="en-US" sz="3600" b="1" spc="-25" dirty="0">
                <a:solidFill>
                  <a:srgbClr val="001F5F"/>
                </a:solidFill>
                <a:latin typeface="Garamond"/>
                <a:cs typeface="Garamond"/>
              </a:rPr>
              <a:t>VIMIT</a:t>
            </a:r>
            <a:r>
              <a:rPr lang="en-US" sz="3600" b="1" spc="-10" dirty="0">
                <a:solidFill>
                  <a:srgbClr val="001F5F"/>
                </a:solidFill>
                <a:latin typeface="Garamond"/>
                <a:cs typeface="Garamond"/>
              </a:rPr>
              <a:t> </a:t>
            </a:r>
            <a:r>
              <a:rPr lang="en-US" sz="3600" b="1" spc="-30" dirty="0">
                <a:solidFill>
                  <a:srgbClr val="001F5F"/>
                </a:solidFill>
                <a:latin typeface="Garamond"/>
                <a:cs typeface="Garamond"/>
              </a:rPr>
              <a:t>MSH</a:t>
            </a:r>
            <a:r>
              <a:rPr lang="en-US" sz="3600" b="1" spc="5" dirty="0">
                <a:solidFill>
                  <a:srgbClr val="001F5F"/>
                </a:solidFill>
                <a:latin typeface="Garamond"/>
                <a:cs typeface="Garamond"/>
              </a:rPr>
              <a:t> </a:t>
            </a:r>
            <a:r>
              <a:rPr lang="en-US" sz="3600" b="1" spc="-20" dirty="0" smtClean="0">
                <a:solidFill>
                  <a:srgbClr val="001F5F"/>
                </a:solidFill>
                <a:latin typeface="Garamond"/>
                <a:cs typeface="Garamond"/>
              </a:rPr>
              <a:t>2015</a:t>
            </a:r>
          </a:p>
          <a:p>
            <a:pPr marL="668655">
              <a:lnSpc>
                <a:spcPct val="100000"/>
              </a:lnSpc>
            </a:pPr>
            <a:endParaRPr lang="en-US" sz="1400" dirty="0">
              <a:latin typeface="Times New Roman"/>
              <a:cs typeface="Times New Roman"/>
            </a:endParaRPr>
          </a:p>
          <a:p>
            <a:pPr>
              <a:lnSpc>
                <a:spcPct val="100000"/>
              </a:lnSpc>
              <a:spcBef>
                <a:spcPts val="31"/>
              </a:spcBef>
            </a:pPr>
            <a:r>
              <a:rPr lang="en-US" sz="3200" b="1" dirty="0" err="1" smtClean="0">
                <a:latin typeface="Times New Roman"/>
                <a:cs typeface="Times New Roman"/>
              </a:rPr>
              <a:t>Provimet</a:t>
            </a:r>
            <a:r>
              <a:rPr lang="en-US" sz="2800" b="1" dirty="0" smtClean="0">
                <a:latin typeface="Times New Roman"/>
                <a:cs typeface="Times New Roman"/>
              </a:rPr>
              <a:t> e </a:t>
            </a:r>
            <a:r>
              <a:rPr lang="en-US" sz="2800" b="1" dirty="0" err="1" smtClean="0">
                <a:latin typeface="Times New Roman"/>
                <a:cs typeface="Times New Roman"/>
              </a:rPr>
              <a:t>detyruara</a:t>
            </a:r>
            <a:endParaRPr lang="en-US" sz="2800" b="1" dirty="0">
              <a:latin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941269625"/>
              </p:ext>
            </p:extLst>
          </p:nvPr>
        </p:nvGraphicFramePr>
        <p:xfrm>
          <a:off x="762000" y="2438400"/>
          <a:ext cx="10607039" cy="3697605"/>
        </p:xfrm>
        <a:graphic>
          <a:graphicData uri="http://schemas.openxmlformats.org/drawingml/2006/table">
            <a:tbl>
              <a:tblPr firstRow="1" bandRow="1">
                <a:tableStyleId>{5C22544A-7EE6-4342-B048-85BDC9FD1C3A}</a:tableStyleId>
              </a:tblPr>
              <a:tblGrid>
                <a:gridCol w="407055"/>
                <a:gridCol w="2689891"/>
                <a:gridCol w="774236"/>
                <a:gridCol w="929083"/>
                <a:gridCol w="929083"/>
                <a:gridCol w="619390"/>
                <a:gridCol w="619390"/>
                <a:gridCol w="774236"/>
                <a:gridCol w="774236"/>
                <a:gridCol w="709481"/>
                <a:gridCol w="684145"/>
                <a:gridCol w="696813"/>
              </a:tblGrid>
              <a:tr h="533400">
                <a:tc rowSpan="2">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Nr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fontAlgn="ct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Shkolla</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5">
                  <a:txBody>
                    <a:bodyPr/>
                    <a:lstStyle/>
                    <a:p>
                      <a:pPr algn="ctr" fontAlgn="b"/>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Provimi</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D1 </a:t>
                      </a:r>
                      <a:endParaRPr lang="en-US" sz="16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GJUHË SHQIPE DHE LETËRSI)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Provimi</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D2 </a:t>
                      </a:r>
                      <a:endParaRPr lang="en-US" sz="16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MATEMATIKË)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vMerge="1">
                  <a:txBody>
                    <a:bodyPr/>
                    <a:lstStyle/>
                    <a:p>
                      <a:endParaRPr lang="en-US"/>
                    </a:p>
                  </a:txBody>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nr</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i</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nx</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kalojnë</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mbeten</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nr</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i</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nx</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kalojnë</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mbeten</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640080">
                <a:tc>
                  <a:txBody>
                    <a:bodyPr/>
                    <a:lstStyle/>
                    <a:p>
                      <a:pPr algn="ct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Gjimnazi</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publik</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97</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endParaRPr lang="en-US" sz="16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1677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88</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Gjimnazi</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jopublik</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7.47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100%</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6.78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99</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640080">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Part-time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dhe</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korrespondencë</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70</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4.24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32</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Total  Dar </a:t>
                      </a:r>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Qark</a:t>
                      </a: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Tiranë</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91</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2442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72</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0" y="685800"/>
            <a:ext cx="10668000" cy="5355312"/>
          </a:xfrm>
          <a:prstGeom prst="rect">
            <a:avLst/>
          </a:prstGeom>
        </p:spPr>
        <p:txBody>
          <a:bodyPr vert="horz" wrap="square" lIns="0" tIns="0" rIns="0" bIns="0" rtlCol="0">
            <a:spAutoFit/>
          </a:bodyPr>
          <a:lstStyle/>
          <a:p>
            <a:pPr marL="668655">
              <a:lnSpc>
                <a:spcPct val="100000"/>
              </a:lnSpc>
            </a:pPr>
            <a:r>
              <a:rPr sz="3600" b="1" dirty="0">
                <a:solidFill>
                  <a:srgbClr val="001F5F"/>
                </a:solidFill>
                <a:latin typeface="Garamond"/>
                <a:cs typeface="Garamond"/>
              </a:rPr>
              <a:t>REZU</a:t>
            </a:r>
            <a:r>
              <a:rPr sz="3600" b="1" spc="-70" dirty="0">
                <a:solidFill>
                  <a:srgbClr val="001F5F"/>
                </a:solidFill>
                <a:latin typeface="Garamond"/>
                <a:cs typeface="Garamond"/>
              </a:rPr>
              <a:t>L</a:t>
            </a:r>
            <a:r>
              <a:rPr sz="3600" b="1" spc="-295" dirty="0">
                <a:solidFill>
                  <a:srgbClr val="001F5F"/>
                </a:solidFill>
                <a:latin typeface="Garamond"/>
                <a:cs typeface="Garamond"/>
              </a:rPr>
              <a:t>T</a:t>
            </a:r>
            <a:r>
              <a:rPr sz="3600" b="1" spc="-30" dirty="0">
                <a:solidFill>
                  <a:srgbClr val="001F5F"/>
                </a:solidFill>
                <a:latin typeface="Garamond"/>
                <a:cs typeface="Garamond"/>
              </a:rPr>
              <a:t>ATE</a:t>
            </a:r>
            <a:r>
              <a:rPr sz="3600" b="1" spc="-25" dirty="0">
                <a:solidFill>
                  <a:srgbClr val="001F5F"/>
                </a:solidFill>
                <a:latin typeface="Garamond"/>
                <a:cs typeface="Garamond"/>
              </a:rPr>
              <a:t>T</a:t>
            </a:r>
            <a:r>
              <a:rPr sz="3600" b="1" spc="-5" dirty="0">
                <a:solidFill>
                  <a:srgbClr val="001F5F"/>
                </a:solidFill>
                <a:latin typeface="Garamond"/>
                <a:cs typeface="Garamond"/>
              </a:rPr>
              <a:t> </a:t>
            </a:r>
            <a:r>
              <a:rPr sz="3600" b="1" dirty="0">
                <a:solidFill>
                  <a:srgbClr val="001F5F"/>
                </a:solidFill>
                <a:latin typeface="Garamond"/>
                <a:cs typeface="Garamond"/>
              </a:rPr>
              <a:t>E</a:t>
            </a:r>
            <a:r>
              <a:rPr sz="3600" b="1" spc="-5" dirty="0">
                <a:solidFill>
                  <a:srgbClr val="001F5F"/>
                </a:solidFill>
                <a:latin typeface="Garamond"/>
                <a:cs typeface="Garamond"/>
              </a:rPr>
              <a:t> </a:t>
            </a:r>
            <a:r>
              <a:rPr sz="3600" b="1" spc="-35" dirty="0">
                <a:solidFill>
                  <a:srgbClr val="001F5F"/>
                </a:solidFill>
                <a:latin typeface="Garamond"/>
                <a:cs typeface="Garamond"/>
              </a:rPr>
              <a:t>P</a:t>
            </a:r>
            <a:r>
              <a:rPr sz="3600" b="1" spc="-105" dirty="0">
                <a:solidFill>
                  <a:srgbClr val="001F5F"/>
                </a:solidFill>
                <a:latin typeface="Garamond"/>
                <a:cs typeface="Garamond"/>
              </a:rPr>
              <a:t>R</a:t>
            </a:r>
            <a:r>
              <a:rPr sz="3600" b="1" spc="-135" dirty="0">
                <a:solidFill>
                  <a:srgbClr val="001F5F"/>
                </a:solidFill>
                <a:latin typeface="Garamond"/>
                <a:cs typeface="Garamond"/>
              </a:rPr>
              <a:t>O</a:t>
            </a:r>
            <a:r>
              <a:rPr sz="3600" b="1" spc="-25" dirty="0">
                <a:solidFill>
                  <a:srgbClr val="001F5F"/>
                </a:solidFill>
                <a:latin typeface="Garamond"/>
                <a:cs typeface="Garamond"/>
              </a:rPr>
              <a:t>VIMIT</a:t>
            </a:r>
            <a:r>
              <a:rPr sz="3600" b="1" spc="-10" dirty="0">
                <a:solidFill>
                  <a:srgbClr val="001F5F"/>
                </a:solidFill>
                <a:latin typeface="Garamond"/>
                <a:cs typeface="Garamond"/>
              </a:rPr>
              <a:t> </a:t>
            </a:r>
            <a:r>
              <a:rPr sz="3600" b="1" spc="-30" dirty="0">
                <a:solidFill>
                  <a:srgbClr val="001F5F"/>
                </a:solidFill>
                <a:latin typeface="Garamond"/>
                <a:cs typeface="Garamond"/>
              </a:rPr>
              <a:t>MSH</a:t>
            </a:r>
            <a:r>
              <a:rPr sz="3600" b="1" spc="5" dirty="0">
                <a:solidFill>
                  <a:srgbClr val="001F5F"/>
                </a:solidFill>
                <a:latin typeface="Garamond"/>
                <a:cs typeface="Garamond"/>
              </a:rPr>
              <a:t> </a:t>
            </a:r>
            <a:r>
              <a:rPr sz="3600" b="1" spc="-20" dirty="0" smtClean="0">
                <a:solidFill>
                  <a:srgbClr val="001F5F"/>
                </a:solidFill>
                <a:latin typeface="Garamond"/>
                <a:cs typeface="Garamond"/>
              </a:rPr>
              <a:t>201</a:t>
            </a:r>
            <a:r>
              <a:rPr lang="en-US" sz="3600" b="1" spc="-20" dirty="0" smtClean="0">
                <a:solidFill>
                  <a:srgbClr val="001F5F"/>
                </a:solidFill>
                <a:latin typeface="Garamond"/>
                <a:cs typeface="Garamond"/>
              </a:rPr>
              <a:t>5</a:t>
            </a:r>
            <a:endParaRPr sz="3600" dirty="0">
              <a:latin typeface="Garamond"/>
              <a:cs typeface="Garamond"/>
            </a:endParaRPr>
          </a:p>
          <a:p>
            <a:pPr>
              <a:lnSpc>
                <a:spcPct val="100000"/>
              </a:lnSpc>
            </a:pPr>
            <a:endParaRPr sz="3600" dirty="0">
              <a:latin typeface="Times New Roman"/>
              <a:cs typeface="Times New Roman"/>
            </a:endParaRPr>
          </a:p>
          <a:p>
            <a:pPr>
              <a:lnSpc>
                <a:spcPct val="100000"/>
              </a:lnSpc>
              <a:spcBef>
                <a:spcPts val="31"/>
              </a:spcBef>
            </a:pPr>
            <a:r>
              <a:rPr lang="en-US" sz="2800" b="1" dirty="0" smtClean="0">
                <a:latin typeface="Times New Roman"/>
                <a:cs typeface="Times New Roman"/>
              </a:rPr>
              <a:t>   </a:t>
            </a:r>
            <a:r>
              <a:rPr lang="en-US" sz="2800" b="1" dirty="0" err="1" smtClean="0">
                <a:latin typeface="Times New Roman"/>
                <a:cs typeface="Times New Roman"/>
              </a:rPr>
              <a:t>Provimet</a:t>
            </a:r>
            <a:r>
              <a:rPr lang="en-US" sz="2800" b="1" dirty="0" smtClean="0">
                <a:latin typeface="Times New Roman"/>
                <a:cs typeface="Times New Roman"/>
              </a:rPr>
              <a:t> e </a:t>
            </a:r>
            <a:r>
              <a:rPr lang="en-US" sz="2800" b="1" dirty="0" err="1" smtClean="0">
                <a:latin typeface="Times New Roman"/>
                <a:cs typeface="Times New Roman"/>
              </a:rPr>
              <a:t>detyruara</a:t>
            </a:r>
            <a:endParaRPr lang="en-US" sz="2800" b="1" dirty="0" smtClean="0">
              <a:latin typeface="Times New Roman"/>
              <a:cs typeface="Times New Roman"/>
            </a:endParaRPr>
          </a:p>
          <a:p>
            <a:pPr>
              <a:lnSpc>
                <a:spcPct val="100000"/>
              </a:lnSpc>
              <a:spcBef>
                <a:spcPts val="31"/>
              </a:spcBef>
            </a:pPr>
            <a:endParaRPr lang="en-US" sz="2800" b="1" dirty="0" smtClean="0">
              <a:latin typeface="Times New Roman"/>
              <a:cs typeface="Times New Roman"/>
            </a:endParaRPr>
          </a:p>
          <a:p>
            <a:pPr marL="12700">
              <a:lnSpc>
                <a:spcPct val="100000"/>
              </a:lnSpc>
            </a:pPr>
            <a:r>
              <a:rPr lang="en-US" sz="2800" b="1" dirty="0" smtClean="0">
                <a:solidFill>
                  <a:prstClr val="black"/>
                </a:solidFill>
                <a:latin typeface="Times New Roman" panose="02020603050405020304" pitchFamily="18" charset="0"/>
                <a:cs typeface="Times New Roman" panose="02020603050405020304" pitchFamily="18" charset="0"/>
              </a:rPr>
              <a:t>   a) </a:t>
            </a:r>
            <a:r>
              <a:rPr lang="en-US" sz="2800" dirty="0" err="1" smtClean="0">
                <a:solidFill>
                  <a:prstClr val="black"/>
                </a:solidFill>
                <a:latin typeface="Times New Roman" panose="02020603050405020304" pitchFamily="18" charset="0"/>
                <a:cs typeface="Times New Roman" panose="02020603050405020304" pitchFamily="18" charset="0"/>
              </a:rPr>
              <a:t>Gju</a:t>
            </a:r>
            <a:r>
              <a:rPr lang="en-US" sz="2800" spc="-5" dirty="0" err="1" smtClean="0">
                <a:solidFill>
                  <a:prstClr val="black"/>
                </a:solidFill>
                <a:latin typeface="Times New Roman" panose="02020603050405020304" pitchFamily="18" charset="0"/>
                <a:cs typeface="Times New Roman" panose="02020603050405020304" pitchFamily="18" charset="0"/>
              </a:rPr>
              <a:t>h</a:t>
            </a:r>
            <a:r>
              <a:rPr lang="en-US" sz="2800" spc="-20" dirty="0" err="1" smtClean="0">
                <a:solidFill>
                  <a:prstClr val="black"/>
                </a:solidFill>
                <a:latin typeface="Times New Roman" panose="02020603050405020304" pitchFamily="18" charset="0"/>
                <a:cs typeface="Times New Roman" panose="02020603050405020304" pitchFamily="18" charset="0"/>
              </a:rPr>
              <a:t>ë</a:t>
            </a:r>
            <a:r>
              <a:rPr lang="en-US" sz="2800" spc="7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Shqipe</a:t>
            </a:r>
            <a:r>
              <a:rPr lang="en-US" sz="2800" dirty="0">
                <a:solidFill>
                  <a:prstClr val="black"/>
                </a:solidFill>
                <a:latin typeface="Times New Roman" panose="02020603050405020304" pitchFamily="18" charset="0"/>
                <a:cs typeface="Times New Roman" panose="02020603050405020304" pitchFamily="18" charset="0"/>
              </a:rPr>
              <a:t> </a:t>
            </a:r>
            <a:r>
              <a:rPr lang="en-US" sz="2800" spc="-5" dirty="0" err="1">
                <a:solidFill>
                  <a:prstClr val="black"/>
                </a:solidFill>
                <a:latin typeface="Times New Roman" panose="02020603050405020304" pitchFamily="18" charset="0"/>
                <a:cs typeface="Times New Roman" panose="02020603050405020304" pitchFamily="18" charset="0"/>
              </a:rPr>
              <a:t>dhe</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Le</a:t>
            </a:r>
            <a:r>
              <a:rPr lang="en-US" sz="2800" spc="-15" dirty="0" err="1">
                <a:solidFill>
                  <a:prstClr val="black"/>
                </a:solidFill>
                <a:latin typeface="Times New Roman" panose="02020603050405020304" pitchFamily="18" charset="0"/>
                <a:cs typeface="Times New Roman" panose="02020603050405020304" pitchFamily="18" charset="0"/>
              </a:rPr>
              <a:t>t</a:t>
            </a:r>
            <a:r>
              <a:rPr lang="en-US" sz="2800" spc="-25" dirty="0" err="1">
                <a:solidFill>
                  <a:prstClr val="black"/>
                </a:solidFill>
                <a:latin typeface="Times New Roman" panose="02020603050405020304" pitchFamily="18" charset="0"/>
                <a:cs typeface="Times New Roman" panose="02020603050405020304" pitchFamily="18" charset="0"/>
              </a:rPr>
              <a:t>ë</a:t>
            </a:r>
            <a:r>
              <a:rPr lang="en-US" sz="2800" dirty="0" err="1">
                <a:solidFill>
                  <a:prstClr val="black"/>
                </a:solidFill>
                <a:latin typeface="Times New Roman" panose="02020603050405020304" pitchFamily="18" charset="0"/>
                <a:cs typeface="Times New Roman" panose="02020603050405020304" pitchFamily="18" charset="0"/>
              </a:rPr>
              <a:t>rsi</a:t>
            </a:r>
            <a:r>
              <a:rPr lang="en-US" sz="2800" dirty="0">
                <a:solidFill>
                  <a:prstClr val="black"/>
                </a:solidFill>
                <a:latin typeface="Times New Roman" panose="02020603050405020304" pitchFamily="18" charset="0"/>
                <a:cs typeface="Times New Roman" panose="02020603050405020304" pitchFamily="18" charset="0"/>
              </a:rPr>
              <a:t> </a:t>
            </a:r>
            <a:endParaRPr lang="en-US" sz="2800" dirty="0" smtClean="0">
              <a:solidFill>
                <a:prstClr val="black"/>
              </a:solidFill>
              <a:latin typeface="Times New Roman" panose="02020603050405020304" pitchFamily="18" charset="0"/>
              <a:cs typeface="Times New Roman" panose="02020603050405020304" pitchFamily="18" charset="0"/>
            </a:endParaRPr>
          </a:p>
          <a:p>
            <a:pPr marL="527050" indent="-514350">
              <a:lnSpc>
                <a:spcPct val="100000"/>
              </a:lnSpc>
              <a:buAutoNum type="alphaLcParenR"/>
            </a:pPr>
            <a:endParaRPr lang="en-US" sz="1200" spc="-5" dirty="0" smtClean="0">
              <a:latin typeface="Times New Roman" panose="02020603050405020304" pitchFamily="18" charset="0"/>
              <a:cs typeface="Times New Roman" panose="02020603050405020304" pitchFamily="18" charset="0"/>
            </a:endParaRPr>
          </a:p>
          <a:p>
            <a:pPr marL="469900" indent="-457200">
              <a:lnSpc>
                <a:spcPct val="100000"/>
              </a:lnSpc>
              <a:buFont typeface="Wingdings" panose="05000000000000000000" pitchFamily="2" charset="2"/>
              <a:buChar char="q"/>
            </a:pPr>
            <a:r>
              <a:rPr sz="2800" dirty="0" err="1" smtClean="0">
                <a:latin typeface="Times New Roman" panose="02020603050405020304" pitchFamily="18" charset="0"/>
                <a:cs typeface="Times New Roman" panose="02020603050405020304" pitchFamily="18" charset="0"/>
              </a:rPr>
              <a:t>Kaluesh</a:t>
            </a:r>
            <a:r>
              <a:rPr sz="2800" spc="-15" dirty="0" err="1" smtClean="0">
                <a:latin typeface="Times New Roman" panose="02020603050405020304" pitchFamily="18" charset="0"/>
                <a:cs typeface="Times New Roman" panose="02020603050405020304" pitchFamily="18" charset="0"/>
              </a:rPr>
              <a:t>m</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ria</a:t>
            </a:r>
            <a:r>
              <a:rPr sz="2800" spc="-10" dirty="0" smtClean="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p</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r</a:t>
            </a:r>
            <a:r>
              <a:rPr sz="2800" dirty="0" smtClean="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gji</a:t>
            </a:r>
            <a:r>
              <a:rPr sz="2800" spc="-15" dirty="0" err="1" smtClean="0">
                <a:latin typeface="Times New Roman" panose="02020603050405020304" pitchFamily="18" charset="0"/>
                <a:cs typeface="Times New Roman" panose="02020603050405020304" pitchFamily="18" charset="0"/>
              </a:rPr>
              <a:t>t</a:t>
            </a:r>
            <a:r>
              <a:rPr sz="2800" dirty="0" err="1" smtClean="0">
                <a:latin typeface="Times New Roman" panose="02020603050405020304" pitchFamily="18" charset="0"/>
                <a:cs typeface="Times New Roman" panose="02020603050405020304" pitchFamily="18" charset="0"/>
              </a:rPr>
              <a:t>h</a:t>
            </a:r>
            <a:r>
              <a:rPr lang="en-US" sz="2800" spc="-20" dirty="0" err="1" smtClean="0">
                <a:latin typeface="Times New Roman" panose="02020603050405020304" pitchFamily="18" charset="0"/>
                <a:cs typeface="Times New Roman" panose="02020603050405020304" pitchFamily="18" charset="0"/>
              </a:rPr>
              <a:t>ë</a:t>
            </a:r>
            <a:r>
              <a:rPr sz="2800" spc="95" dirty="0" smtClean="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ma</a:t>
            </a:r>
            <a:r>
              <a:rPr sz="2800" spc="-15" dirty="0" err="1" smtClean="0">
                <a:latin typeface="Times New Roman" panose="02020603050405020304" pitchFamily="18" charset="0"/>
                <a:cs typeface="Times New Roman" panose="02020603050405020304" pitchFamily="18" charset="0"/>
              </a:rPr>
              <a:t>t</a:t>
            </a:r>
            <a:r>
              <a:rPr sz="2800" dirty="0" err="1" smtClean="0">
                <a:latin typeface="Times New Roman" panose="02020603050405020304" pitchFamily="18" charset="0"/>
                <a:cs typeface="Times New Roman" panose="02020603050405020304" pitchFamily="18" charset="0"/>
              </a:rPr>
              <a:t>uran</a:t>
            </a:r>
            <a:r>
              <a:rPr sz="2800" spc="-10" dirty="0" err="1" smtClean="0">
                <a:latin typeface="Times New Roman" panose="02020603050405020304" pitchFamily="18" charset="0"/>
                <a:cs typeface="Times New Roman" panose="02020603050405020304" pitchFamily="18" charset="0"/>
              </a:rPr>
              <a:t>t</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t</a:t>
            </a:r>
            <a:r>
              <a:rPr sz="2800" spc="15" dirty="0" smtClean="0">
                <a:latin typeface="Times New Roman" panose="02020603050405020304" pitchFamily="18" charset="0"/>
                <a:cs typeface="Times New Roman" panose="02020603050405020304" pitchFamily="18" charset="0"/>
              </a:rPr>
              <a:t> </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sh</a:t>
            </a:r>
            <a:r>
              <a:rPr sz="2800" spc="-5" dirty="0" err="1" smtClean="0">
                <a:latin typeface="Times New Roman" panose="02020603050405020304" pitchFamily="18" charset="0"/>
                <a:cs typeface="Times New Roman" panose="02020603050405020304" pitchFamily="18" charset="0"/>
              </a:rPr>
              <a:t>t</a:t>
            </a:r>
            <a:r>
              <a:rPr lang="en-US" sz="2800" spc="-25" dirty="0" err="1" smtClean="0">
                <a:latin typeface="Times New Roman" panose="02020603050405020304" pitchFamily="18" charset="0"/>
                <a:cs typeface="Times New Roman" panose="02020603050405020304" pitchFamily="18" charset="0"/>
              </a:rPr>
              <a:t>ë</a:t>
            </a:r>
            <a:r>
              <a:rPr sz="2800" dirty="0" smtClean="0">
                <a:latin typeface="Times New Roman" panose="02020603050405020304" pitchFamily="18" charset="0"/>
                <a:cs typeface="Times New Roman" panose="02020603050405020304" pitchFamily="18" charset="0"/>
              </a:rPr>
              <a:t>:</a:t>
            </a:r>
            <a:r>
              <a:rPr sz="2800" spc="-5" dirty="0" smtClean="0">
                <a:latin typeface="Times New Roman" panose="02020603050405020304" pitchFamily="18" charset="0"/>
                <a:cs typeface="Times New Roman" panose="02020603050405020304" pitchFamily="18" charset="0"/>
              </a:rPr>
              <a:t> </a:t>
            </a:r>
            <a:r>
              <a:rPr sz="2800" b="1" dirty="0" smtClean="0">
                <a:latin typeface="Times New Roman" panose="02020603050405020304" pitchFamily="18" charset="0"/>
                <a:cs typeface="Times New Roman" panose="02020603050405020304" pitchFamily="18" charset="0"/>
              </a:rPr>
              <a:t>9</a:t>
            </a:r>
            <a:r>
              <a:rPr lang="en-US" sz="2800" b="1" dirty="0" smtClean="0">
                <a:latin typeface="Times New Roman" panose="02020603050405020304" pitchFamily="18" charset="0"/>
                <a:cs typeface="Times New Roman" panose="02020603050405020304" pitchFamily="18" charset="0"/>
              </a:rPr>
              <a:t>1</a:t>
            </a:r>
            <a:r>
              <a:rPr sz="2800" b="1" dirty="0" smtClean="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469900" indent="-457200">
              <a:lnSpc>
                <a:spcPct val="100000"/>
              </a:lnSpc>
              <a:buFont typeface="Wingdings" panose="05000000000000000000" pitchFamily="2" charset="2"/>
              <a:buChar char="q"/>
              <a:tabLst>
                <a:tab pos="5833110" algn="l"/>
              </a:tabLst>
            </a:pPr>
            <a:r>
              <a:rPr sz="2800" dirty="0" smtClean="0">
                <a:latin typeface="Times New Roman" panose="02020603050405020304" pitchFamily="18" charset="0"/>
                <a:cs typeface="Times New Roman" panose="02020603050405020304" pitchFamily="18" charset="0"/>
              </a:rPr>
              <a:t>Nota</a:t>
            </a:r>
            <a:r>
              <a:rPr sz="2800" spc="-20" dirty="0" smtClean="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mes</a:t>
            </a:r>
            <a:r>
              <a:rPr sz="2800" spc="-15" dirty="0">
                <a:latin typeface="Times New Roman" panose="02020603050405020304" pitchFamily="18" charset="0"/>
                <a:cs typeface="Times New Roman" panose="02020603050405020304" pitchFamily="18" charset="0"/>
              </a:rPr>
              <a:t>a</a:t>
            </a:r>
            <a:r>
              <a:rPr sz="2800" dirty="0">
                <a:latin typeface="Times New Roman" panose="02020603050405020304" pitchFamily="18" charset="0"/>
                <a:cs typeface="Times New Roman" panose="02020603050405020304" pitchFamily="18" charset="0"/>
              </a:rPr>
              <a:t>tare</a:t>
            </a:r>
            <a:r>
              <a:rPr sz="2800" spc="1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e</a:t>
            </a:r>
            <a:r>
              <a:rPr sz="2800" spc="-5"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arri</a:t>
            </a:r>
            <a:r>
              <a:rPr sz="2800" spc="-15" dirty="0" err="1">
                <a:latin typeface="Times New Roman" panose="02020603050405020304" pitchFamily="18" charset="0"/>
                <a:cs typeface="Times New Roman" panose="02020603050405020304" pitchFamily="18" charset="0"/>
              </a:rPr>
              <a:t>t</a:t>
            </a:r>
            <a:r>
              <a:rPr sz="2800" dirty="0" err="1">
                <a:latin typeface="Times New Roman" panose="02020603050405020304" pitchFamily="18" charset="0"/>
                <a:cs typeface="Times New Roman" panose="02020603050405020304" pitchFamily="18" charset="0"/>
              </a:rPr>
              <a:t>ur</a:t>
            </a:r>
            <a:r>
              <a:rPr sz="2800" spc="10" dirty="0">
                <a:latin typeface="Times New Roman" panose="02020603050405020304" pitchFamily="18" charset="0"/>
                <a:cs typeface="Times New Roman" panose="02020603050405020304" pitchFamily="18" charset="0"/>
              </a:rPr>
              <a:t> </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sh</a:t>
            </a:r>
            <a:r>
              <a:rPr sz="2800" spc="-5" dirty="0" err="1" smtClean="0">
                <a:latin typeface="Times New Roman" panose="02020603050405020304" pitchFamily="18" charset="0"/>
                <a:cs typeface="Times New Roman" panose="02020603050405020304" pitchFamily="18" charset="0"/>
              </a:rPr>
              <a:t>t</a:t>
            </a:r>
            <a:r>
              <a:rPr lang="en-US" sz="2800" spc="-25" dirty="0" err="1" smtClean="0">
                <a:latin typeface="Times New Roman" panose="02020603050405020304" pitchFamily="18" charset="0"/>
                <a:cs typeface="Times New Roman" panose="02020603050405020304" pitchFamily="18" charset="0"/>
              </a:rPr>
              <a:t>ë</a:t>
            </a:r>
            <a:r>
              <a:rPr lang="en-US" sz="2800" dirty="0" smtClean="0">
                <a:latin typeface="Times New Roman" panose="02020603050405020304" pitchFamily="18" charset="0"/>
                <a:cs typeface="Times New Roman" panose="02020603050405020304" pitchFamily="18" charset="0"/>
              </a:rPr>
              <a:t>.    </a:t>
            </a:r>
            <a:r>
              <a:rPr sz="2800" b="1" spc="-5" dirty="0" smtClean="0">
                <a:latin typeface="Times New Roman" panose="02020603050405020304" pitchFamily="18" charset="0"/>
                <a:cs typeface="Times New Roman" panose="02020603050405020304" pitchFamily="18" charset="0"/>
              </a:rPr>
              <a:t>6.</a:t>
            </a:r>
            <a:r>
              <a:rPr lang="en-US" sz="2800" b="1" spc="-5" dirty="0" smtClean="0">
                <a:latin typeface="Times New Roman" panose="02020603050405020304" pitchFamily="18" charset="0"/>
                <a:cs typeface="Times New Roman" panose="02020603050405020304" pitchFamily="18" charset="0"/>
              </a:rPr>
              <a:t>09</a:t>
            </a:r>
          </a:p>
          <a:p>
            <a:pPr marL="12700">
              <a:lnSpc>
                <a:spcPct val="100000"/>
              </a:lnSpc>
              <a:tabLst>
                <a:tab pos="5833110" algn="l"/>
              </a:tabLst>
            </a:pPr>
            <a:endParaRPr lang="en-US" sz="2800" b="1" spc="-5" dirty="0" smtClean="0">
              <a:latin typeface="Times New Roman" panose="02020603050405020304" pitchFamily="18" charset="0"/>
              <a:cs typeface="Times New Roman" panose="02020603050405020304" pitchFamily="18" charset="0"/>
            </a:endParaRPr>
          </a:p>
          <a:p>
            <a:pPr marL="12700">
              <a:lnSpc>
                <a:spcPct val="100000"/>
              </a:lnSpc>
              <a:tabLst>
                <a:tab pos="5833110" algn="l"/>
              </a:tabLst>
            </a:pPr>
            <a:r>
              <a:rPr lang="en-US" sz="2800" b="1" spc="-5" dirty="0" smtClean="0">
                <a:latin typeface="Times New Roman" panose="02020603050405020304" pitchFamily="18" charset="0"/>
                <a:cs typeface="Times New Roman" panose="02020603050405020304" pitchFamily="18" charset="0"/>
              </a:rPr>
              <a:t>  b) </a:t>
            </a:r>
            <a:r>
              <a:rPr lang="en-US" sz="2800" u="sng" dirty="0" err="1" smtClean="0">
                <a:solidFill>
                  <a:prstClr val="black"/>
                </a:solidFill>
                <a:latin typeface="Times New Roman" panose="02020603050405020304" pitchFamily="18" charset="0"/>
                <a:cs typeface="Times New Roman" panose="02020603050405020304" pitchFamily="18" charset="0"/>
              </a:rPr>
              <a:t>Matem</a:t>
            </a:r>
            <a:r>
              <a:rPr lang="en-US" sz="2800" u="sng" spc="-15" dirty="0" err="1" smtClean="0">
                <a:solidFill>
                  <a:prstClr val="black"/>
                </a:solidFill>
                <a:latin typeface="Times New Roman" panose="02020603050405020304" pitchFamily="18" charset="0"/>
                <a:cs typeface="Times New Roman" panose="02020603050405020304" pitchFamily="18" charset="0"/>
              </a:rPr>
              <a:t>a</a:t>
            </a:r>
            <a:r>
              <a:rPr lang="en-US" sz="2800" u="sng" dirty="0" err="1" smtClean="0">
                <a:solidFill>
                  <a:prstClr val="black"/>
                </a:solidFill>
                <a:latin typeface="Times New Roman" panose="02020603050405020304" pitchFamily="18" charset="0"/>
                <a:cs typeface="Times New Roman" panose="02020603050405020304" pitchFamily="18" charset="0"/>
              </a:rPr>
              <a:t>ti</a:t>
            </a:r>
            <a:r>
              <a:rPr lang="en-US" sz="2800" u="sng" spc="-10" dirty="0" err="1" smtClean="0">
                <a:solidFill>
                  <a:prstClr val="black"/>
                </a:solidFill>
                <a:latin typeface="Times New Roman" panose="02020603050405020304" pitchFamily="18" charset="0"/>
                <a:cs typeface="Times New Roman" panose="02020603050405020304" pitchFamily="18" charset="0"/>
              </a:rPr>
              <a:t>k</a:t>
            </a:r>
            <a:r>
              <a:rPr lang="en-US" sz="2800" u="sng" spc="-25" dirty="0" err="1" smtClean="0">
                <a:solidFill>
                  <a:prstClr val="black"/>
                </a:solidFill>
                <a:latin typeface="Times New Roman" panose="02020603050405020304" pitchFamily="18" charset="0"/>
                <a:cs typeface="Times New Roman" panose="02020603050405020304" pitchFamily="18" charset="0"/>
              </a:rPr>
              <a:t>ë</a:t>
            </a:r>
            <a:endParaRPr lang="en-US" sz="2800" u="sng" spc="-25" dirty="0" smtClean="0">
              <a:solidFill>
                <a:prstClr val="black"/>
              </a:solidFill>
              <a:latin typeface="Times New Roman" panose="02020603050405020304" pitchFamily="18" charset="0"/>
              <a:cs typeface="Times New Roman" panose="02020603050405020304" pitchFamily="18" charset="0"/>
            </a:endParaRPr>
          </a:p>
          <a:p>
            <a:pPr marL="12700">
              <a:lnSpc>
                <a:spcPct val="100000"/>
              </a:lnSpc>
              <a:tabLst>
                <a:tab pos="5833110" algn="l"/>
              </a:tabLst>
            </a:pPr>
            <a:endParaRPr sz="1200" dirty="0">
              <a:latin typeface="Times New Roman" panose="02020603050405020304" pitchFamily="18" charset="0"/>
              <a:cs typeface="Times New Roman" panose="02020603050405020304" pitchFamily="18" charset="0"/>
            </a:endParaRPr>
          </a:p>
          <a:p>
            <a:pPr marL="469900" marR="81280" indent="-457200">
              <a:lnSpc>
                <a:spcPct val="100000"/>
              </a:lnSpc>
              <a:buFont typeface="Wingdings" panose="05000000000000000000" pitchFamily="2" charset="2"/>
              <a:buChar char="q"/>
            </a:pPr>
            <a:r>
              <a:rPr sz="2800" dirty="0" err="1" smtClean="0">
                <a:latin typeface="Times New Roman" panose="02020603050405020304" pitchFamily="18" charset="0"/>
                <a:cs typeface="Times New Roman" panose="02020603050405020304" pitchFamily="18" charset="0"/>
              </a:rPr>
              <a:t>Kaluesh</a:t>
            </a:r>
            <a:r>
              <a:rPr sz="2800" spc="-5" dirty="0" err="1" smtClean="0">
                <a:latin typeface="Times New Roman" panose="02020603050405020304" pitchFamily="18" charset="0"/>
                <a:cs typeface="Times New Roman" panose="02020603050405020304" pitchFamily="18" charset="0"/>
              </a:rPr>
              <a:t>m</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ria</a:t>
            </a:r>
            <a:r>
              <a:rPr sz="2800" spc="-10" dirty="0" smtClean="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p</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r</a:t>
            </a:r>
            <a:r>
              <a:rPr sz="2800" dirty="0" smtClean="0">
                <a:latin typeface="Times New Roman" panose="02020603050405020304" pitchFamily="18" charset="0"/>
                <a:cs typeface="Times New Roman" panose="02020603050405020304" pitchFamily="18" charset="0"/>
              </a:rPr>
              <a:t> </a:t>
            </a:r>
            <a:r>
              <a:rPr sz="2800" spc="-5" dirty="0" err="1" smtClean="0">
                <a:latin typeface="Times New Roman" panose="02020603050405020304" pitchFamily="18" charset="0"/>
                <a:cs typeface="Times New Roman" panose="02020603050405020304" pitchFamily="18" charset="0"/>
              </a:rPr>
              <a:t>t</a:t>
            </a:r>
            <a:r>
              <a:rPr lang="en-US" sz="2800" spc="-15" dirty="0" err="1" smtClean="0">
                <a:latin typeface="Times New Roman" panose="02020603050405020304" pitchFamily="18" charset="0"/>
                <a:cs typeface="Times New Roman" panose="02020603050405020304" pitchFamily="18" charset="0"/>
              </a:rPr>
              <a:t>ë</a:t>
            </a:r>
            <a:r>
              <a:rPr sz="2800" spc="-15" dirty="0" smtClean="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gji</a:t>
            </a:r>
            <a:r>
              <a:rPr sz="2800" spc="-15" dirty="0" err="1" smtClean="0">
                <a:latin typeface="Times New Roman" panose="02020603050405020304" pitchFamily="18" charset="0"/>
                <a:cs typeface="Times New Roman" panose="02020603050405020304" pitchFamily="18" charset="0"/>
              </a:rPr>
              <a:t>t</a:t>
            </a:r>
            <a:r>
              <a:rPr sz="2800" dirty="0" err="1" smtClean="0">
                <a:latin typeface="Times New Roman" panose="02020603050405020304" pitchFamily="18" charset="0"/>
                <a:cs typeface="Times New Roman" panose="02020603050405020304" pitchFamily="18" charset="0"/>
              </a:rPr>
              <a:t>h</a:t>
            </a:r>
            <a:r>
              <a:rPr lang="en-US" sz="2800" spc="-20" dirty="0" err="1" smtClean="0">
                <a:latin typeface="Times New Roman" panose="02020603050405020304" pitchFamily="18" charset="0"/>
                <a:cs typeface="Times New Roman" panose="02020603050405020304" pitchFamily="18" charset="0"/>
              </a:rPr>
              <a:t>ë</a:t>
            </a:r>
            <a:r>
              <a:rPr sz="2800" spc="80" dirty="0" smtClean="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ma</a:t>
            </a:r>
            <a:r>
              <a:rPr sz="2800" spc="-15" dirty="0" err="1" smtClean="0">
                <a:latin typeface="Times New Roman" panose="02020603050405020304" pitchFamily="18" charset="0"/>
                <a:cs typeface="Times New Roman" panose="02020603050405020304" pitchFamily="18" charset="0"/>
              </a:rPr>
              <a:t>t</a:t>
            </a:r>
            <a:r>
              <a:rPr sz="2800" dirty="0" err="1" smtClean="0">
                <a:latin typeface="Times New Roman" panose="02020603050405020304" pitchFamily="18" charset="0"/>
                <a:cs typeface="Times New Roman" panose="02020603050405020304" pitchFamily="18" charset="0"/>
              </a:rPr>
              <a:t>uran</a:t>
            </a:r>
            <a:r>
              <a:rPr sz="2800" spc="-5" dirty="0" err="1" smtClean="0">
                <a:latin typeface="Times New Roman" panose="02020603050405020304" pitchFamily="18" charset="0"/>
                <a:cs typeface="Times New Roman" panose="02020603050405020304" pitchFamily="18" charset="0"/>
              </a:rPr>
              <a:t>t</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t</a:t>
            </a:r>
            <a:r>
              <a:rPr sz="2800" spc="15" dirty="0" smtClean="0">
                <a:latin typeface="Times New Roman" panose="02020603050405020304" pitchFamily="18" charset="0"/>
                <a:cs typeface="Times New Roman" panose="02020603050405020304" pitchFamily="18" charset="0"/>
              </a:rPr>
              <a:t> </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sh</a:t>
            </a:r>
            <a:r>
              <a:rPr sz="2800" spc="-5" dirty="0" err="1" smtClean="0">
                <a:latin typeface="Times New Roman" panose="02020603050405020304" pitchFamily="18" charset="0"/>
                <a:cs typeface="Times New Roman" panose="02020603050405020304" pitchFamily="18" charset="0"/>
              </a:rPr>
              <a:t>t</a:t>
            </a:r>
            <a:r>
              <a:rPr lang="en-US" sz="2800" spc="-25" dirty="0" err="1" smtClean="0">
                <a:latin typeface="Times New Roman" panose="02020603050405020304" pitchFamily="18" charset="0"/>
                <a:cs typeface="Times New Roman" panose="02020603050405020304" pitchFamily="18" charset="0"/>
              </a:rPr>
              <a:t>ë</a:t>
            </a:r>
            <a:r>
              <a:rPr sz="2800" dirty="0" smtClean="0">
                <a:latin typeface="Times New Roman" panose="02020603050405020304" pitchFamily="18" charset="0"/>
                <a:cs typeface="Times New Roman" panose="02020603050405020304" pitchFamily="18" charset="0"/>
              </a:rPr>
              <a:t>:</a:t>
            </a:r>
            <a:r>
              <a:rPr sz="2800" spc="-5" dirty="0" smtClean="0">
                <a:latin typeface="Times New Roman" panose="02020603050405020304" pitchFamily="18" charset="0"/>
                <a:cs typeface="Times New Roman" panose="02020603050405020304" pitchFamily="18" charset="0"/>
              </a:rPr>
              <a:t> </a:t>
            </a:r>
            <a:r>
              <a:rPr lang="en-US" sz="2800" spc="-5"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72</a:t>
            </a:r>
            <a:r>
              <a:rPr sz="2800" b="1" dirty="0" smtClean="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469900" indent="-457200">
              <a:lnSpc>
                <a:spcPct val="100000"/>
              </a:lnSpc>
              <a:buFont typeface="Wingdings" panose="05000000000000000000" pitchFamily="2" charset="2"/>
              <a:buChar char="q"/>
            </a:pPr>
            <a:r>
              <a:rPr sz="2800" dirty="0" smtClean="0">
                <a:latin typeface="Times New Roman" panose="02020603050405020304" pitchFamily="18" charset="0"/>
                <a:cs typeface="Times New Roman" panose="02020603050405020304" pitchFamily="18" charset="0"/>
              </a:rPr>
              <a:t>Nota</a:t>
            </a:r>
            <a:r>
              <a:rPr sz="2800" spc="-15" dirty="0" smtClean="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mesa</a:t>
            </a:r>
            <a:r>
              <a:rPr sz="2800" spc="-15" dirty="0">
                <a:latin typeface="Times New Roman" panose="02020603050405020304" pitchFamily="18" charset="0"/>
                <a:cs typeface="Times New Roman" panose="02020603050405020304" pitchFamily="18" charset="0"/>
              </a:rPr>
              <a:t>t</a:t>
            </a:r>
            <a:r>
              <a:rPr sz="2800" dirty="0">
                <a:latin typeface="Times New Roman" panose="02020603050405020304" pitchFamily="18" charset="0"/>
                <a:cs typeface="Times New Roman" panose="02020603050405020304" pitchFamily="18" charset="0"/>
              </a:rPr>
              <a:t>are</a:t>
            </a:r>
            <a:r>
              <a:rPr sz="2800" spc="2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e</a:t>
            </a:r>
            <a:r>
              <a:rPr sz="2800" spc="-5"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arritur</a:t>
            </a:r>
            <a:r>
              <a:rPr sz="2800" spc="5" dirty="0">
                <a:latin typeface="Times New Roman" panose="02020603050405020304" pitchFamily="18" charset="0"/>
                <a:cs typeface="Times New Roman" panose="02020603050405020304" pitchFamily="18" charset="0"/>
              </a:rPr>
              <a:t> </a:t>
            </a:r>
            <a:r>
              <a:rPr lang="en-US" sz="2800" spc="-25" dirty="0" err="1" smtClean="0">
                <a:latin typeface="Times New Roman" panose="02020603050405020304" pitchFamily="18" charset="0"/>
                <a:cs typeface="Times New Roman" panose="02020603050405020304" pitchFamily="18" charset="0"/>
              </a:rPr>
              <a:t>ë</a:t>
            </a:r>
            <a:r>
              <a:rPr sz="2800" dirty="0" err="1" smtClean="0">
                <a:latin typeface="Times New Roman" panose="02020603050405020304" pitchFamily="18" charset="0"/>
                <a:cs typeface="Times New Roman" panose="02020603050405020304" pitchFamily="18" charset="0"/>
              </a:rPr>
              <a:t>sh</a:t>
            </a:r>
            <a:r>
              <a:rPr sz="2800" spc="-5" dirty="0" err="1" smtClean="0">
                <a:latin typeface="Times New Roman" panose="02020603050405020304" pitchFamily="18" charset="0"/>
                <a:cs typeface="Times New Roman" panose="02020603050405020304" pitchFamily="18" charset="0"/>
              </a:rPr>
              <a:t>t</a:t>
            </a:r>
            <a:r>
              <a:rPr lang="en-US" sz="2800" spc="-25" dirty="0" err="1" smtClean="0">
                <a:latin typeface="Times New Roman" panose="02020603050405020304" pitchFamily="18" charset="0"/>
                <a:cs typeface="Times New Roman" panose="02020603050405020304" pitchFamily="18" charset="0"/>
              </a:rPr>
              <a:t>ë</a:t>
            </a:r>
            <a:r>
              <a:rPr sz="2800" dirty="0" smtClean="0">
                <a:latin typeface="Times New Roman" panose="02020603050405020304" pitchFamily="18" charset="0"/>
                <a:cs typeface="Times New Roman" panose="02020603050405020304" pitchFamily="18" charset="0"/>
              </a:rPr>
              <a:t>:</a:t>
            </a:r>
            <a:r>
              <a:rPr sz="2800" spc="5" dirty="0" smtClean="0">
                <a:latin typeface="Times New Roman" panose="02020603050405020304" pitchFamily="18" charset="0"/>
                <a:cs typeface="Times New Roman" panose="02020603050405020304" pitchFamily="18" charset="0"/>
              </a:rPr>
              <a:t> </a:t>
            </a:r>
            <a:r>
              <a:rPr lang="en-US" sz="2800" spc="5" dirty="0" smtClean="0">
                <a:latin typeface="Times New Roman" panose="02020603050405020304" pitchFamily="18" charset="0"/>
                <a:cs typeface="Times New Roman" panose="02020603050405020304" pitchFamily="18" charset="0"/>
              </a:rPr>
              <a:t>   </a:t>
            </a:r>
            <a:r>
              <a:rPr sz="2800" b="1" dirty="0" smtClean="0">
                <a:latin typeface="Times New Roman" panose="02020603050405020304" pitchFamily="18" charset="0"/>
                <a:cs typeface="Times New Roman" panose="02020603050405020304" pitchFamily="18" charset="0"/>
              </a:rPr>
              <a:t>5.</a:t>
            </a:r>
            <a:r>
              <a:rPr lang="en-US" sz="2800" b="1" dirty="0" smtClean="0">
                <a:latin typeface="Times New Roman" panose="02020603050405020304" pitchFamily="18" charset="0"/>
                <a:cs typeface="Times New Roman" panose="02020603050405020304" pitchFamily="18" charset="0"/>
              </a:rPr>
              <a:t>0</a:t>
            </a:r>
            <a:r>
              <a:rPr sz="2800" b="1" dirty="0" smtClean="0">
                <a:latin typeface="Times New Roman" panose="02020603050405020304" pitchFamily="18" charset="0"/>
                <a:cs typeface="Times New Roman" panose="02020603050405020304" pitchFamily="18" charset="0"/>
              </a:rPr>
              <a:t>8</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90600" y="823122"/>
            <a:ext cx="10134600" cy="553998"/>
          </a:xfrm>
        </p:spPr>
        <p:txBody>
          <a:bodyPr/>
          <a:lstStyle/>
          <a:p>
            <a:r>
              <a:rPr lang="en-US" sz="3600" b="1" dirty="0" err="1" smtClean="0">
                <a:latin typeface="Times New Roman" panose="02020603050405020304" pitchFamily="18" charset="0"/>
                <a:cs typeface="Times New Roman" panose="02020603050405020304" pitchFamily="18" charset="0"/>
              </a:rPr>
              <a:t>Krahasimi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rezultateve</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për</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Maturat</a:t>
            </a:r>
            <a:r>
              <a:rPr lang="en-US" sz="3600" b="1" dirty="0" smtClean="0">
                <a:latin typeface="Times New Roman" panose="02020603050405020304" pitchFamily="18" charset="0"/>
                <a:cs typeface="Times New Roman" panose="02020603050405020304" pitchFamily="18" charset="0"/>
              </a:rPr>
              <a:t> 2014 </a:t>
            </a:r>
            <a:r>
              <a:rPr lang="en-US" sz="3600" b="1" dirty="0" err="1" smtClean="0">
                <a:latin typeface="Times New Roman" panose="02020603050405020304" pitchFamily="18" charset="0"/>
                <a:cs typeface="Times New Roman" panose="02020603050405020304" pitchFamily="18" charset="0"/>
              </a:rPr>
              <a:t>dhe</a:t>
            </a:r>
            <a:r>
              <a:rPr lang="en-US" sz="3600" b="1" dirty="0" smtClean="0">
                <a:latin typeface="Times New Roman" panose="02020603050405020304" pitchFamily="18" charset="0"/>
                <a:cs typeface="Times New Roman" panose="02020603050405020304" pitchFamily="18" charset="0"/>
              </a:rPr>
              <a:t> 2015</a:t>
            </a:r>
            <a:endParaRPr lang="en-US" sz="3600" b="1" dirty="0">
              <a:latin typeface="Times New Roman" panose="02020603050405020304" pitchFamily="18" charset="0"/>
              <a:cs typeface="Times New Roman" panose="02020603050405020304" pitchFamily="18" charset="0"/>
            </a:endParaRPr>
          </a:p>
        </p:txBody>
      </p:sp>
      <p:sp>
        <p:nvSpPr>
          <p:cNvPr id="10" name="Text Placeholder 9"/>
          <p:cNvSpPr>
            <a:spLocks noGrp="1"/>
          </p:cNvSpPr>
          <p:nvPr>
            <p:ph type="body" idx="1"/>
          </p:nvPr>
        </p:nvSpPr>
        <p:spPr>
          <a:xfrm>
            <a:off x="838200" y="1600200"/>
            <a:ext cx="10515599" cy="369332"/>
          </a:xfrm>
          <a:solidFill>
            <a:schemeClr val="accent6">
              <a:lumMod val="40000"/>
              <a:lumOff val="60000"/>
            </a:schemeClr>
          </a:solidFill>
        </p:spPr>
        <p:txBody>
          <a:bodyPr/>
          <a:lstStyle/>
          <a:p>
            <a:r>
              <a:rPr lang="en-US" dirty="0" err="1" smtClean="0"/>
              <a:t>Provimi</a:t>
            </a:r>
            <a:r>
              <a:rPr lang="en-US" dirty="0" smtClean="0"/>
              <a:t> </a:t>
            </a:r>
            <a:r>
              <a:rPr lang="en-US" dirty="0" err="1" smtClean="0"/>
              <a:t>i</a:t>
            </a:r>
            <a:r>
              <a:rPr lang="en-US" dirty="0" smtClean="0"/>
              <a:t> </a:t>
            </a:r>
            <a:r>
              <a:rPr lang="en-US" dirty="0" err="1" smtClean="0"/>
              <a:t>lëndës</a:t>
            </a:r>
            <a:r>
              <a:rPr lang="en-US" dirty="0" smtClean="0"/>
              <a:t> </a:t>
            </a:r>
            <a:r>
              <a:rPr lang="en-US" dirty="0" err="1" smtClean="0"/>
              <a:t>Gjuhë</a:t>
            </a:r>
            <a:r>
              <a:rPr lang="en-US" dirty="0" smtClean="0"/>
              <a:t> </a:t>
            </a:r>
            <a:r>
              <a:rPr lang="en-US" dirty="0" err="1" smtClean="0"/>
              <a:t>Shqipe</a:t>
            </a:r>
            <a:r>
              <a:rPr lang="en-US" dirty="0" smtClean="0"/>
              <a:t> </a:t>
            </a:r>
            <a:r>
              <a:rPr lang="en-US" dirty="0" err="1" smtClean="0"/>
              <a:t>dhe</a:t>
            </a:r>
            <a:r>
              <a:rPr lang="en-US" dirty="0" smtClean="0"/>
              <a:t> </a:t>
            </a:r>
            <a:r>
              <a:rPr lang="en-US" dirty="0" err="1" smtClean="0"/>
              <a:t>Letërsi</a:t>
            </a:r>
            <a:r>
              <a:rPr lang="en-US" dirty="0" smtClean="0"/>
              <a:t> (D1)</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51542999"/>
              </p:ext>
            </p:extLst>
          </p:nvPr>
        </p:nvGraphicFramePr>
        <p:xfrm>
          <a:off x="914400" y="2438400"/>
          <a:ext cx="10134600" cy="3810010"/>
        </p:xfrm>
        <a:graphic>
          <a:graphicData uri="http://schemas.openxmlformats.org/drawingml/2006/table">
            <a:tbl>
              <a:tblPr/>
              <a:tblGrid>
                <a:gridCol w="1508955"/>
                <a:gridCol w="1409940"/>
                <a:gridCol w="1366376"/>
                <a:gridCol w="760417"/>
                <a:gridCol w="760417"/>
                <a:gridCol w="1718069"/>
                <a:gridCol w="1458768"/>
                <a:gridCol w="1151658"/>
              </a:tblGrid>
              <a:tr h="275053">
                <a:tc rowSpan="2">
                  <a:txBody>
                    <a:bodyPr/>
                    <a:lstStyle/>
                    <a:p>
                      <a:pPr algn="ctr" fontAlgn="ctr"/>
                      <a:r>
                        <a:rPr lang="en-US" sz="1600" b="0" i="0" u="none" strike="noStrike" dirty="0">
                          <a:solidFill>
                            <a:srgbClr val="000000"/>
                          </a:solidFill>
                          <a:effectLst/>
                          <a:latin typeface="Times New Roman"/>
                        </a:rPr>
                        <a:t>Nota </a:t>
                      </a:r>
                      <a:r>
                        <a:rPr lang="en-US" sz="1600" b="0" i="0" u="none" strike="noStrike" dirty="0" err="1">
                          <a:solidFill>
                            <a:srgbClr val="000000"/>
                          </a:solidFill>
                          <a:effectLst/>
                          <a:latin typeface="Times New Roman"/>
                        </a:rPr>
                        <a:t>mesatare</a:t>
                      </a:r>
                      <a:endParaRPr lang="en-US" sz="1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Matura 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a:rPr>
                        <a:t>Matura 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600" b="0" i="0" u="none" strike="noStrike" dirty="0" err="1">
                          <a:solidFill>
                            <a:srgbClr val="000000"/>
                          </a:solidFill>
                          <a:effectLst/>
                          <a:latin typeface="Times New Roman"/>
                        </a:rPr>
                        <a:t>Kalueshmëria</a:t>
                      </a:r>
                      <a:endParaRPr lang="en-US" sz="16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a:rPr>
                        <a:t>Matura 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Matura 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53">
                <a:tc vMerge="1">
                  <a:txBody>
                    <a:bodyPr/>
                    <a:lstStyle/>
                    <a:p>
                      <a:endParaRPr lang="en-US"/>
                    </a:p>
                  </a:txBody>
                  <a:tcPr/>
                </a:tc>
                <a:tc>
                  <a:txBody>
                    <a:bodyPr/>
                    <a:lstStyle/>
                    <a:p>
                      <a:pPr algn="ctr" fontAlgn="b"/>
                      <a:r>
                        <a:rPr lang="en-US" sz="1600" b="1" i="0" u="none" strike="noStrike" dirty="0">
                          <a:solidFill>
                            <a:srgbClr val="000000"/>
                          </a:solidFill>
                          <a:effectLst/>
                          <a:latin typeface="Times New Roman"/>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Times New Roman"/>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600" b="0" i="0" u="none" strike="noStrike">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600" b="1" i="0" u="none" strike="noStrike" dirty="0" smtClean="0">
                          <a:solidFill>
                            <a:srgbClr val="000000"/>
                          </a:solidFill>
                          <a:effectLst/>
                          <a:latin typeface="Times New Roman"/>
                        </a:rPr>
                        <a:t>93 %</a:t>
                      </a:r>
                      <a:endParaRPr lang="en-US" sz="1600" b="1"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smtClean="0">
                          <a:solidFill>
                            <a:srgbClr val="000000"/>
                          </a:solidFill>
                          <a:effectLst/>
                          <a:latin typeface="Times New Roman"/>
                        </a:rPr>
                        <a:t>91 %</a:t>
                      </a:r>
                      <a:endParaRPr lang="en-US" sz="1600" b="1"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3744">
                <a:tc>
                  <a:txBody>
                    <a:bodyPr/>
                    <a:lstStyle/>
                    <a:p>
                      <a:pPr algn="l" fontAlgn="b"/>
                      <a:endParaRPr lang="en-US" sz="1100" b="0" i="0" u="none" strike="noStrike">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203744">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536331925"/>
              </p:ext>
            </p:extLst>
          </p:nvPr>
        </p:nvGraphicFramePr>
        <p:xfrm>
          <a:off x="914400" y="3352800"/>
          <a:ext cx="43434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3139739750"/>
              </p:ext>
            </p:extLst>
          </p:nvPr>
        </p:nvGraphicFramePr>
        <p:xfrm>
          <a:off x="6705600" y="3352800"/>
          <a:ext cx="4191000" cy="2833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902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10853058" cy="5124480"/>
          </a:xfrm>
          <a:prstGeom prst="rect">
            <a:avLst/>
          </a:prstGeom>
        </p:spPr>
        <p:txBody>
          <a:bodyPr wrap="square">
            <a:spAutoFit/>
          </a:bodyPr>
          <a:lstStyle/>
          <a:p>
            <a:pPr marL="457200" marR="76835" algn="just">
              <a:spcBef>
                <a:spcPts val="145"/>
              </a:spcBef>
              <a:spcAft>
                <a:spcPts val="0"/>
              </a:spcAft>
            </a:pPr>
            <a:r>
              <a:rPr lang="it-IT" sz="2000" dirty="0" smtClean="0">
                <a:latin typeface="Times New Roman" panose="02020603050405020304" pitchFamily="18" charset="0"/>
                <a:ea typeface="Calibri"/>
                <a:cs typeface="Times New Roman" panose="02020603050405020304" pitchFamily="18" charset="0"/>
              </a:rPr>
              <a:t>Duhet </a:t>
            </a:r>
            <a:r>
              <a:rPr lang="it-IT" sz="2000" dirty="0">
                <a:latin typeface="Times New Roman" panose="02020603050405020304" pitchFamily="18" charset="0"/>
                <a:ea typeface="Calibri"/>
                <a:cs typeface="Times New Roman" panose="02020603050405020304" pitchFamily="18" charset="0"/>
              </a:rPr>
              <a:t>theksuar fakti se shërbimi arsimor në shkollat vartëse lë për të dëshiruar si në aspektin e cilësisë së </a:t>
            </a:r>
            <a:r>
              <a:rPr lang="it-IT" sz="2000" dirty="0" smtClean="0">
                <a:latin typeface="Times New Roman" panose="02020603050405020304" pitchFamily="18" charset="0"/>
                <a:ea typeface="Calibri"/>
                <a:cs typeface="Times New Roman" panose="02020603050405020304" pitchFamily="18" charset="0"/>
              </a:rPr>
              <a:t>mësimdhënies, ashtu </a:t>
            </a:r>
            <a:r>
              <a:rPr lang="it-IT" sz="2000" dirty="0">
                <a:latin typeface="Times New Roman" panose="02020603050405020304" pitchFamily="18" charset="0"/>
                <a:ea typeface="Calibri"/>
                <a:cs typeface="Times New Roman" panose="02020603050405020304" pitchFamily="18" charset="0"/>
              </a:rPr>
              <a:t>edhe të infrastrukturës në tërësi. Për këtë arsye në bashkëpunim të ngushtë me MAS gjatë vitit shkollor 2014-2015 u krye studimi për përqëndrimin e shkollave vartëse dhe gradualisht do të realizohet transferimi i tyre drejt shkollave </a:t>
            </a:r>
            <a:r>
              <a:rPr lang="it-IT" sz="2000" dirty="0" smtClean="0">
                <a:latin typeface="Times New Roman" panose="02020603050405020304" pitchFamily="18" charset="0"/>
                <a:ea typeface="Calibri"/>
                <a:cs typeface="Times New Roman" panose="02020603050405020304" pitchFamily="18" charset="0"/>
              </a:rPr>
              <a:t>qendër.</a:t>
            </a:r>
            <a:r>
              <a:rPr lang="it-IT" sz="2000" dirty="0" smtClean="0">
                <a:latin typeface="Times New Roman" panose="02020603050405020304" pitchFamily="18" charset="0"/>
                <a:ea typeface="Times New Roman"/>
                <a:cs typeface="Times New Roman" panose="02020603050405020304" pitchFamily="18" charset="0"/>
              </a:rPr>
              <a:t> </a:t>
            </a:r>
            <a:r>
              <a:rPr lang="de-DE" sz="2000" dirty="0">
                <a:latin typeface="Times New Roman" panose="02020603050405020304" pitchFamily="18" charset="0"/>
                <a:ea typeface="Times New Roman"/>
                <a:cs typeface="Times New Roman" panose="02020603050405020304" pitchFamily="18" charset="0"/>
              </a:rPr>
              <a:t>Në total janë </a:t>
            </a:r>
            <a:r>
              <a:rPr lang="de-DE" sz="2000" b="1" dirty="0">
                <a:latin typeface="Times New Roman" panose="02020603050405020304" pitchFamily="18" charset="0"/>
                <a:ea typeface="Times New Roman"/>
                <a:cs typeface="Times New Roman" panose="02020603050405020304" pitchFamily="18" charset="0"/>
              </a:rPr>
              <a:t>20 shkolla vartëse</a:t>
            </a:r>
            <a:r>
              <a:rPr lang="de-DE" sz="2000" dirty="0">
                <a:latin typeface="Times New Roman" panose="02020603050405020304" pitchFamily="18" charset="0"/>
                <a:ea typeface="Times New Roman"/>
                <a:cs typeface="Times New Roman" panose="02020603050405020304" pitchFamily="18" charset="0"/>
              </a:rPr>
              <a:t> të cilat duhet të përqëndrohen në shkollat </a:t>
            </a:r>
            <a:r>
              <a:rPr lang="de-DE" sz="2000" dirty="0" smtClean="0">
                <a:latin typeface="Times New Roman" panose="02020603050405020304" pitchFamily="18" charset="0"/>
                <a:ea typeface="Times New Roman"/>
                <a:cs typeface="Times New Roman" panose="02020603050405020304" pitchFamily="18" charset="0"/>
              </a:rPr>
              <a:t>qendër, </a:t>
            </a:r>
            <a:r>
              <a:rPr lang="de-DE" sz="2000" b="1" dirty="0" smtClean="0">
                <a:latin typeface="Times New Roman" panose="02020603050405020304" pitchFamily="18" charset="0"/>
                <a:ea typeface="Times New Roman"/>
                <a:cs typeface="Times New Roman" panose="02020603050405020304" pitchFamily="18" charset="0"/>
              </a:rPr>
              <a:t>444 </a:t>
            </a:r>
            <a:r>
              <a:rPr lang="de-DE" sz="2000" b="1" dirty="0">
                <a:latin typeface="Times New Roman" panose="02020603050405020304" pitchFamily="18" charset="0"/>
                <a:ea typeface="Times New Roman"/>
                <a:cs typeface="Times New Roman" panose="02020603050405020304" pitchFamily="18" charset="0"/>
              </a:rPr>
              <a:t>nxënës</a:t>
            </a:r>
            <a:r>
              <a:rPr lang="de-DE" sz="2000" dirty="0">
                <a:latin typeface="Times New Roman" panose="02020603050405020304" pitchFamily="18" charset="0"/>
                <a:ea typeface="Times New Roman"/>
                <a:cs typeface="Times New Roman" panose="02020603050405020304" pitchFamily="18" charset="0"/>
              </a:rPr>
              <a:t> të cilët transferohen dhe nga </a:t>
            </a:r>
            <a:r>
              <a:rPr lang="de-DE" sz="2000" b="1" dirty="0">
                <a:latin typeface="Times New Roman" panose="02020603050405020304" pitchFamily="18" charset="0"/>
                <a:ea typeface="Times New Roman"/>
                <a:cs typeface="Times New Roman" panose="02020603050405020304" pitchFamily="18" charset="0"/>
              </a:rPr>
              <a:t>44.5</a:t>
            </a:r>
            <a:r>
              <a:rPr lang="de-DE" sz="2000" dirty="0">
                <a:latin typeface="Times New Roman" panose="02020603050405020304" pitchFamily="18" charset="0"/>
                <a:ea typeface="Times New Roman"/>
                <a:cs typeface="Times New Roman" panose="02020603050405020304" pitchFamily="18" charset="0"/>
              </a:rPr>
              <a:t> </a:t>
            </a:r>
            <a:r>
              <a:rPr lang="de-DE" sz="2000" b="1" dirty="0">
                <a:latin typeface="Times New Roman" panose="02020603050405020304" pitchFamily="18" charset="0"/>
                <a:ea typeface="Times New Roman"/>
                <a:cs typeface="Times New Roman" panose="02020603050405020304" pitchFamily="18" charset="0"/>
              </a:rPr>
              <a:t>mësues</a:t>
            </a:r>
            <a:r>
              <a:rPr lang="de-DE" sz="2000" dirty="0">
                <a:latin typeface="Times New Roman" panose="02020603050405020304" pitchFamily="18" charset="0"/>
                <a:ea typeface="Times New Roman"/>
                <a:cs typeface="Times New Roman" panose="02020603050405020304" pitchFamily="18" charset="0"/>
              </a:rPr>
              <a:t> që punojnë aktualisht në këto </a:t>
            </a:r>
            <a:r>
              <a:rPr lang="de-DE" sz="2000" dirty="0" smtClean="0">
                <a:latin typeface="Times New Roman" panose="02020603050405020304" pitchFamily="18" charset="0"/>
                <a:ea typeface="Times New Roman"/>
                <a:cs typeface="Times New Roman" panose="02020603050405020304" pitchFamily="18" charset="0"/>
              </a:rPr>
              <a:t>shkolla, </a:t>
            </a:r>
            <a:r>
              <a:rPr lang="de-DE" sz="2000" b="1" dirty="0" smtClean="0">
                <a:latin typeface="Times New Roman" panose="02020603050405020304" pitchFamily="18" charset="0"/>
                <a:ea typeface="Times New Roman"/>
                <a:cs typeface="Times New Roman" panose="02020603050405020304" pitchFamily="18" charset="0"/>
              </a:rPr>
              <a:t>35 </a:t>
            </a:r>
            <a:r>
              <a:rPr lang="de-DE" sz="2000" b="1" dirty="0">
                <a:latin typeface="Times New Roman" panose="02020603050405020304" pitchFamily="18" charset="0"/>
                <a:ea typeface="Times New Roman"/>
                <a:cs typeface="Times New Roman" panose="02020603050405020304" pitchFamily="18" charset="0"/>
              </a:rPr>
              <a:t>mësues</a:t>
            </a:r>
            <a:r>
              <a:rPr lang="de-DE" sz="2000" dirty="0">
                <a:latin typeface="Times New Roman" panose="02020603050405020304" pitchFamily="18" charset="0"/>
                <a:ea typeface="Times New Roman"/>
                <a:cs typeface="Times New Roman" panose="02020603050405020304" pitchFamily="18" charset="0"/>
              </a:rPr>
              <a:t> dalin nga sistemi.</a:t>
            </a:r>
            <a:endParaRPr lang="en-US" sz="2000" dirty="0">
              <a:latin typeface="Times New Roman" panose="02020603050405020304" pitchFamily="18" charset="0"/>
              <a:ea typeface="Calibri"/>
              <a:cs typeface="Times New Roman" panose="02020603050405020304" pitchFamily="18" charset="0"/>
            </a:endParaRPr>
          </a:p>
          <a:p>
            <a:pPr marL="457200" marR="76835" algn="just">
              <a:spcBef>
                <a:spcPts val="145"/>
              </a:spcBef>
              <a:spcAft>
                <a:spcPts val="0"/>
              </a:spcAft>
            </a:pPr>
            <a:r>
              <a:rPr lang="de-DE" sz="2000" dirty="0">
                <a:latin typeface="Times New Roman" panose="02020603050405020304" pitchFamily="18" charset="0"/>
                <a:ea typeface="Times New Roman"/>
                <a:cs typeface="Times New Roman" panose="02020603050405020304" pitchFamily="18" charset="0"/>
              </a:rPr>
              <a:t>-Gjatë vitit shkollor 2013-2014 u transferuan në shkollat qendër  </a:t>
            </a:r>
            <a:r>
              <a:rPr lang="de-DE" sz="2000" b="1" dirty="0">
                <a:latin typeface="Times New Roman" panose="02020603050405020304" pitchFamily="18" charset="0"/>
                <a:ea typeface="Times New Roman"/>
                <a:cs typeface="Times New Roman" panose="02020603050405020304" pitchFamily="18" charset="0"/>
              </a:rPr>
              <a:t>3 shkolla</a:t>
            </a:r>
            <a:r>
              <a:rPr lang="de-DE" sz="2000" dirty="0">
                <a:latin typeface="Times New Roman" panose="02020603050405020304" pitchFamily="18" charset="0"/>
                <a:ea typeface="Times New Roman"/>
                <a:cs typeface="Times New Roman" panose="02020603050405020304" pitchFamily="18" charset="0"/>
              </a:rPr>
              <a:t> </a:t>
            </a:r>
            <a:r>
              <a:rPr lang="de-DE" sz="2000" dirty="0" smtClean="0">
                <a:latin typeface="Times New Roman" panose="02020603050405020304" pitchFamily="18" charset="0"/>
                <a:ea typeface="Times New Roman"/>
                <a:cs typeface="Times New Roman" panose="02020603050405020304" pitchFamily="18" charset="0"/>
              </a:rPr>
              <a:t>vartëse.</a:t>
            </a:r>
            <a:endParaRPr lang="en-US" sz="2000" dirty="0">
              <a:latin typeface="Times New Roman" panose="02020603050405020304" pitchFamily="18" charset="0"/>
              <a:ea typeface="Calibri"/>
              <a:cs typeface="Times New Roman" panose="02020603050405020304" pitchFamily="18" charset="0"/>
            </a:endParaRPr>
          </a:p>
          <a:p>
            <a:pPr marL="457200" marR="76835" algn="just">
              <a:spcBef>
                <a:spcPts val="145"/>
              </a:spcBef>
              <a:spcAft>
                <a:spcPts val="0"/>
              </a:spcAft>
            </a:pPr>
            <a:r>
              <a:rPr lang="de-DE" sz="2000" dirty="0">
                <a:latin typeface="Times New Roman" panose="02020603050405020304" pitchFamily="18" charset="0"/>
                <a:ea typeface="Times New Roman"/>
                <a:cs typeface="Times New Roman" panose="02020603050405020304" pitchFamily="18" charset="0"/>
              </a:rPr>
              <a:t>-Gjatë  muajit Shtator 2015 u transferuan në shkollat qendër  </a:t>
            </a:r>
            <a:r>
              <a:rPr lang="de-DE" sz="2000" b="1" dirty="0">
                <a:latin typeface="Times New Roman" panose="02020603050405020304" pitchFamily="18" charset="0"/>
                <a:ea typeface="Times New Roman"/>
                <a:cs typeface="Times New Roman" panose="02020603050405020304" pitchFamily="18" charset="0"/>
              </a:rPr>
              <a:t>2 shkolla</a:t>
            </a:r>
            <a:r>
              <a:rPr lang="de-DE" sz="2000" dirty="0">
                <a:latin typeface="Times New Roman" panose="02020603050405020304" pitchFamily="18" charset="0"/>
                <a:ea typeface="Times New Roman"/>
                <a:cs typeface="Times New Roman" panose="02020603050405020304" pitchFamily="18" charset="0"/>
              </a:rPr>
              <a:t> </a:t>
            </a:r>
            <a:r>
              <a:rPr lang="de-DE" sz="2000" dirty="0" smtClean="0">
                <a:latin typeface="Times New Roman" panose="02020603050405020304" pitchFamily="18" charset="0"/>
                <a:ea typeface="Times New Roman"/>
                <a:cs typeface="Times New Roman" panose="02020603050405020304" pitchFamily="18" charset="0"/>
              </a:rPr>
              <a:t>vartëse.</a:t>
            </a:r>
          </a:p>
          <a:p>
            <a:pPr marL="457200" marR="76835" algn="just">
              <a:spcBef>
                <a:spcPts val="145"/>
              </a:spcBef>
              <a:spcAft>
                <a:spcPts val="0"/>
              </a:spcAft>
            </a:pPr>
            <a:endParaRPr lang="de-DE" sz="2000" dirty="0" smtClean="0">
              <a:latin typeface="Times New Roman" panose="02020603050405020304" pitchFamily="18" charset="0"/>
              <a:ea typeface="Times New Roman"/>
              <a:cs typeface="Times New Roman" panose="02020603050405020304" pitchFamily="18" charset="0"/>
            </a:endParaRPr>
          </a:p>
          <a:p>
            <a:pPr marL="457200" marR="76835" algn="just">
              <a:spcBef>
                <a:spcPts val="145"/>
              </a:spcBef>
            </a:pPr>
            <a:r>
              <a:rPr lang="en-US" sz="2000" dirty="0" err="1">
                <a:latin typeface="Times New Roman" panose="02020603050405020304" pitchFamily="18" charset="0"/>
                <a:cs typeface="Times New Roman" panose="02020603050405020304" pitchFamily="18" charset="0"/>
              </a:rPr>
              <a:t>Pra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total </a:t>
            </a:r>
            <a:r>
              <a:rPr lang="en-US" sz="2000" dirty="0" err="1">
                <a:latin typeface="Times New Roman" panose="02020603050405020304" pitchFamily="18" charset="0"/>
                <a:cs typeface="Times New Roman" panose="02020603050405020304" pitchFamily="18" charset="0"/>
              </a:rPr>
              <a:t>gjatë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këtyre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viteve</a:t>
            </a:r>
            <a:r>
              <a:rPr lang="en-US" sz="2000" dirty="0">
                <a:latin typeface="Times New Roman" panose="02020603050405020304" pitchFamily="18" charset="0"/>
                <a:cs typeface="Times New Roman" panose="02020603050405020304" pitchFamily="18" charset="0"/>
              </a:rPr>
              <a:t> u </a:t>
            </a:r>
            <a:r>
              <a:rPr lang="en-US" sz="2000" dirty="0" err="1">
                <a:latin typeface="Times New Roman" panose="02020603050405020304" pitchFamily="18" charset="0"/>
                <a:cs typeface="Times New Roman" panose="02020603050405020304" pitchFamily="18" charset="0"/>
              </a:rPr>
              <a:t>mundësua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trasferimi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shkollave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që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ishin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planifikuar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studimin</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kryer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a:t>
            </a:r>
            <a:r>
              <a:rPr lang="en-US" sz="2000" dirty="0">
                <a:latin typeface="Times New Roman" panose="02020603050405020304" pitchFamily="18" charset="0"/>
                <a:cs typeface="Times New Roman" panose="02020603050405020304" pitchFamily="18" charset="0"/>
              </a:rPr>
              <a:t> DAR </a:t>
            </a:r>
            <a:r>
              <a:rPr lang="en-US" sz="2000" dirty="0" err="1">
                <a:latin typeface="Times New Roman" panose="02020603050405020304" pitchFamily="18" charset="0"/>
                <a:cs typeface="Times New Roman" panose="02020603050405020304" pitchFamily="18" charset="0"/>
              </a:rPr>
              <a:t>për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shkak</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infrastruktura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rrugore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është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mjaf</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dobët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mundëson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lëvizjen</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nxënësve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shkollave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vartëse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drejt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shkollave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qendër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Sigurisht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trasferimi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shkollave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tjera</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jetë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pjesë</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punës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tonë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ardhmen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bashkëpunim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ngushtë</a:t>
            </a:r>
            <a:r>
              <a:rPr lang="en-US" sz="2000" dirty="0">
                <a:latin typeface="Times New Roman" panose="02020603050405020304" pitchFamily="18" charset="0"/>
                <a:cs typeface="Times New Roman" panose="02020603050405020304" pitchFamily="18" charset="0"/>
              </a:rPr>
              <a:t> me MAS </a:t>
            </a:r>
            <a:r>
              <a:rPr lang="en-US" sz="2000" dirty="0" err="1">
                <a:latin typeface="Times New Roman" panose="02020603050405020304" pitchFamily="18" charset="0"/>
                <a:cs typeface="Times New Roman" panose="02020603050405020304" pitchFamily="18" charset="0"/>
              </a:rPr>
              <a:t>dhe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Njesitë</a:t>
            </a:r>
            <a:r>
              <a:rPr lang="en-US" sz="2000" dirty="0">
                <a:latin typeface="Times New Roman" panose="02020603050405020304" pitchFamily="18" charset="0"/>
                <a:cs typeface="Times New Roman" panose="02020603050405020304" pitchFamily="18" charset="0"/>
              </a:rPr>
              <a:t> Administrative.</a:t>
            </a:r>
          </a:p>
          <a:p>
            <a:pPr marL="457200" marR="76835" algn="just">
              <a:spcBef>
                <a:spcPts val="145"/>
              </a:spcBef>
              <a:spcAft>
                <a:spcPts val="0"/>
              </a:spcAft>
            </a:pPr>
            <a:endParaRPr lang="de-DE" dirty="0" smtClean="0">
              <a:latin typeface="Times New Roman" panose="02020603050405020304" pitchFamily="18" charset="0"/>
              <a:ea typeface="Times New Roman"/>
              <a:cs typeface="Times New Roman" panose="02020603050405020304" pitchFamily="18" charset="0"/>
            </a:endParaRPr>
          </a:p>
          <a:p>
            <a:pPr marL="457200" marR="76835" algn="just">
              <a:lnSpc>
                <a:spcPct val="150000"/>
              </a:lnSpc>
              <a:spcBef>
                <a:spcPts val="145"/>
              </a:spcBef>
              <a:spcAft>
                <a:spcPts val="0"/>
              </a:spcAft>
            </a:pPr>
            <a:endParaRPr lang="en-US" sz="1600" dirty="0">
              <a:latin typeface="Times New Roman" panose="02020603050405020304" pitchFamily="18" charset="0"/>
              <a:ea typeface="Calibri"/>
              <a:cs typeface="Times New Roman" panose="02020603050405020304" pitchFamily="18" charset="0"/>
            </a:endParaRPr>
          </a:p>
        </p:txBody>
      </p:sp>
      <p:sp>
        <p:nvSpPr>
          <p:cNvPr id="3" name="object 2"/>
          <p:cNvSpPr/>
          <p:nvPr/>
        </p:nvSpPr>
        <p:spPr>
          <a:xfrm flipV="1">
            <a:off x="1295400" y="609600"/>
            <a:ext cx="9407525" cy="685800"/>
          </a:xfrm>
          <a:custGeom>
            <a:avLst/>
            <a:gdLst/>
            <a:ahLst/>
            <a:cxnLst/>
            <a:rect l="l" t="t" r="r" b="b"/>
            <a:pathLst>
              <a:path w="9407525">
                <a:moveTo>
                  <a:pt x="0" y="0"/>
                </a:moveTo>
                <a:lnTo>
                  <a:pt x="9407525" y="0"/>
                </a:lnTo>
              </a:path>
            </a:pathLst>
          </a:custGeom>
          <a:ln w="15875">
            <a:solidFill>
              <a:srgbClr val="83992A"/>
            </a:solidFill>
          </a:ln>
        </p:spPr>
        <p:txBody>
          <a:bodyPr wrap="square" lIns="0" tIns="0" rIns="0" bIns="0" rtlCol="0"/>
          <a:lstStyle/>
          <a:p>
            <a:endParaRPr/>
          </a:p>
        </p:txBody>
      </p:sp>
      <p:sp>
        <p:nvSpPr>
          <p:cNvPr id="4" name="Rectangle 3"/>
          <p:cNvSpPr/>
          <p:nvPr/>
        </p:nvSpPr>
        <p:spPr>
          <a:xfrm>
            <a:off x="3429000" y="583955"/>
            <a:ext cx="4774384" cy="584775"/>
          </a:xfrm>
          <a:prstGeom prst="rect">
            <a:avLst/>
          </a:prstGeom>
        </p:spPr>
        <p:txBody>
          <a:bodyPr wrap="none">
            <a:spAutoFit/>
          </a:bodyPr>
          <a:lstStyle/>
          <a:p>
            <a:r>
              <a:rPr lang="en-US" sz="3200" b="1" kern="0" dirty="0" err="1">
                <a:solidFill>
                  <a:srgbClr val="001F5F"/>
                </a:solidFill>
                <a:latin typeface="Times New Roman" panose="02020603050405020304" pitchFamily="18" charset="0"/>
                <a:ea typeface="+mj-ea"/>
                <a:cs typeface="Times New Roman" panose="02020603050405020304" pitchFamily="18" charset="0"/>
              </a:rPr>
              <a:t>In</a:t>
            </a:r>
            <a:r>
              <a:rPr lang="en-US" sz="3200" b="1" kern="0" spc="30" dirty="0" err="1">
                <a:solidFill>
                  <a:srgbClr val="001F5F"/>
                </a:solidFill>
                <a:latin typeface="Times New Roman" panose="02020603050405020304" pitchFamily="18" charset="0"/>
                <a:ea typeface="+mj-ea"/>
                <a:cs typeface="Times New Roman" panose="02020603050405020304" pitchFamily="18" charset="0"/>
              </a:rPr>
              <a:t>f</a:t>
            </a:r>
            <a:r>
              <a:rPr lang="en-US" sz="3200" b="1" kern="0" dirty="0" err="1">
                <a:solidFill>
                  <a:srgbClr val="001F5F"/>
                </a:solidFill>
                <a:latin typeface="Times New Roman" panose="02020603050405020304" pitchFamily="18" charset="0"/>
                <a:ea typeface="+mj-ea"/>
                <a:cs typeface="Times New Roman" panose="02020603050405020304" pitchFamily="18" charset="0"/>
              </a:rPr>
              <a:t>o</a:t>
            </a:r>
            <a:r>
              <a:rPr lang="en-US" sz="3200" b="1" kern="0" spc="125" dirty="0" err="1">
                <a:solidFill>
                  <a:srgbClr val="001F5F"/>
                </a:solidFill>
                <a:latin typeface="Times New Roman" panose="02020603050405020304" pitchFamily="18" charset="0"/>
                <a:ea typeface="+mj-ea"/>
                <a:cs typeface="Times New Roman" panose="02020603050405020304" pitchFamily="18" charset="0"/>
              </a:rPr>
              <a:t>r</a:t>
            </a:r>
            <a:r>
              <a:rPr lang="en-US" sz="3200" b="1" kern="0" dirty="0" err="1">
                <a:solidFill>
                  <a:srgbClr val="001F5F"/>
                </a:solidFill>
                <a:latin typeface="Times New Roman" panose="02020603050405020304" pitchFamily="18" charset="0"/>
                <a:ea typeface="+mj-ea"/>
                <a:cs typeface="Times New Roman" panose="02020603050405020304" pitchFamily="18" charset="0"/>
              </a:rPr>
              <a:t>ma</a:t>
            </a:r>
            <a:r>
              <a:rPr lang="en-US" sz="3200" b="1" kern="0" spc="-10" dirty="0" err="1">
                <a:solidFill>
                  <a:srgbClr val="001F5F"/>
                </a:solidFill>
                <a:latin typeface="Times New Roman" panose="02020603050405020304" pitchFamily="18" charset="0"/>
                <a:ea typeface="+mj-ea"/>
                <a:cs typeface="Times New Roman" panose="02020603050405020304" pitchFamily="18" charset="0"/>
              </a:rPr>
              <a:t>c</a:t>
            </a:r>
            <a:r>
              <a:rPr lang="en-US" sz="3200" b="1" kern="0" spc="-5" dirty="0" err="1">
                <a:solidFill>
                  <a:srgbClr val="001F5F"/>
                </a:solidFill>
                <a:latin typeface="Times New Roman" panose="02020603050405020304" pitchFamily="18" charset="0"/>
                <a:ea typeface="+mj-ea"/>
                <a:cs typeface="Times New Roman" panose="02020603050405020304" pitchFamily="18" charset="0"/>
              </a:rPr>
              <a:t>io</a:t>
            </a:r>
            <a:r>
              <a:rPr lang="en-US" sz="3200" b="1" kern="0" dirty="0" err="1">
                <a:solidFill>
                  <a:srgbClr val="001F5F"/>
                </a:solidFill>
                <a:latin typeface="Times New Roman" panose="02020603050405020304" pitchFamily="18" charset="0"/>
                <a:ea typeface="+mj-ea"/>
                <a:cs typeface="Times New Roman" panose="02020603050405020304" pitchFamily="18" charset="0"/>
              </a:rPr>
              <a:t>n</a:t>
            </a:r>
            <a:r>
              <a:rPr lang="en-US" sz="3200" b="1" kern="0" spc="-55" dirty="0">
                <a:solidFill>
                  <a:srgbClr val="001F5F"/>
                </a:solidFill>
                <a:latin typeface="Times New Roman" panose="02020603050405020304" pitchFamily="18" charset="0"/>
                <a:ea typeface="+mj-ea"/>
                <a:cs typeface="Times New Roman" panose="02020603050405020304" pitchFamily="18" charset="0"/>
              </a:rPr>
              <a:t> </a:t>
            </a:r>
            <a:r>
              <a:rPr lang="en-US" sz="3200" b="1" kern="0" spc="105" dirty="0" err="1">
                <a:solidFill>
                  <a:srgbClr val="001F5F"/>
                </a:solidFill>
                <a:latin typeface="Times New Roman" panose="02020603050405020304" pitchFamily="18" charset="0"/>
                <a:ea typeface="+mj-ea"/>
                <a:cs typeface="Times New Roman" panose="02020603050405020304" pitchFamily="18" charset="0"/>
              </a:rPr>
              <a:t>r</a:t>
            </a:r>
            <a:r>
              <a:rPr lang="en-US" sz="3200" b="1" kern="0" spc="35" dirty="0" err="1">
                <a:solidFill>
                  <a:srgbClr val="001F5F"/>
                </a:solidFill>
                <a:latin typeface="Times New Roman" panose="02020603050405020304" pitchFamily="18" charset="0"/>
                <a:ea typeface="+mj-ea"/>
                <a:cs typeface="Times New Roman" panose="02020603050405020304" pitchFamily="18" charset="0"/>
              </a:rPr>
              <a:t>r</a:t>
            </a:r>
            <a:r>
              <a:rPr lang="en-US" sz="3200" b="1" kern="0" dirty="0" err="1">
                <a:solidFill>
                  <a:srgbClr val="001F5F"/>
                </a:solidFill>
                <a:latin typeface="Times New Roman" panose="02020603050405020304" pitchFamily="18" charset="0"/>
                <a:ea typeface="+mj-ea"/>
                <a:cs typeface="Times New Roman" panose="02020603050405020304" pitchFamily="18" charset="0"/>
              </a:rPr>
              <a:t>e</a:t>
            </a:r>
            <a:r>
              <a:rPr lang="en-US" sz="3200" b="1" kern="0" spc="-15" dirty="0" err="1">
                <a:solidFill>
                  <a:srgbClr val="001F5F"/>
                </a:solidFill>
                <a:latin typeface="Times New Roman" panose="02020603050405020304" pitchFamily="18" charset="0"/>
                <a:ea typeface="+mj-ea"/>
                <a:cs typeface="Times New Roman" panose="02020603050405020304" pitchFamily="18" charset="0"/>
              </a:rPr>
              <a:t>t</a:t>
            </a:r>
            <a:r>
              <a:rPr lang="en-US" sz="3200" b="1" kern="0" dirty="0" err="1">
                <a:solidFill>
                  <a:srgbClr val="001F5F"/>
                </a:solidFill>
                <a:latin typeface="Times New Roman" panose="02020603050405020304" pitchFamily="18" charset="0"/>
                <a:ea typeface="+mj-ea"/>
                <a:cs typeface="Times New Roman" panose="02020603050405020304" pitchFamily="18" charset="0"/>
              </a:rPr>
              <a:t>h</a:t>
            </a:r>
            <a:r>
              <a:rPr lang="en-US" sz="3200" b="1" kern="0" spc="-15" dirty="0">
                <a:solidFill>
                  <a:srgbClr val="001F5F"/>
                </a:solidFill>
                <a:latin typeface="Times New Roman" panose="02020603050405020304" pitchFamily="18" charset="0"/>
                <a:ea typeface="+mj-ea"/>
                <a:cs typeface="Times New Roman" panose="02020603050405020304" pitchFamily="18" charset="0"/>
              </a:rPr>
              <a:t> </a:t>
            </a:r>
            <a:r>
              <a:rPr lang="en-US" sz="3200" b="1" kern="0" spc="-120" dirty="0">
                <a:solidFill>
                  <a:srgbClr val="001F5F"/>
                </a:solidFill>
                <a:latin typeface="Times New Roman" panose="02020603050405020304" pitchFamily="18" charset="0"/>
                <a:ea typeface="+mj-ea"/>
                <a:cs typeface="Times New Roman" panose="02020603050405020304" pitchFamily="18" charset="0"/>
              </a:rPr>
              <a:t>D</a:t>
            </a:r>
            <a:r>
              <a:rPr lang="en-US" sz="3200" b="1" kern="0" spc="-5" dirty="0">
                <a:solidFill>
                  <a:srgbClr val="001F5F"/>
                </a:solidFill>
                <a:latin typeface="Times New Roman" panose="02020603050405020304" pitchFamily="18" charset="0"/>
                <a:ea typeface="+mj-ea"/>
                <a:cs typeface="Times New Roman" panose="02020603050405020304" pitchFamily="18" charset="0"/>
              </a:rPr>
              <a:t>A</a:t>
            </a:r>
            <a:r>
              <a:rPr lang="en-US" sz="3200" b="1" kern="0" dirty="0">
                <a:solidFill>
                  <a:srgbClr val="001F5F"/>
                </a:solidFill>
                <a:latin typeface="Times New Roman" panose="02020603050405020304" pitchFamily="18" charset="0"/>
                <a:ea typeface="+mj-ea"/>
                <a:cs typeface="Times New Roman" panose="02020603050405020304" pitchFamily="18" charset="0"/>
              </a:rPr>
              <a:t>R-it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627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23122"/>
            <a:ext cx="10134600" cy="553998"/>
          </a:xfrm>
        </p:spPr>
        <p:txBody>
          <a:bodyPr/>
          <a:lstStyle/>
          <a:p>
            <a:r>
              <a:rPr lang="en-US" sz="3600" b="1" dirty="0" err="1">
                <a:latin typeface="Times New Roman" panose="02020603050405020304" pitchFamily="18" charset="0"/>
                <a:cs typeface="Times New Roman" panose="02020603050405020304" pitchFamily="18" charset="0"/>
              </a:rPr>
              <a:t>Krahasimi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rezultateve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për</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Maturat</a:t>
            </a:r>
            <a:r>
              <a:rPr lang="en-US" sz="3600" b="1" dirty="0">
                <a:latin typeface="Times New Roman" panose="02020603050405020304" pitchFamily="18" charset="0"/>
                <a:cs typeface="Times New Roman" panose="02020603050405020304" pitchFamily="18" charset="0"/>
              </a:rPr>
              <a:t> 2014 </a:t>
            </a:r>
            <a:r>
              <a:rPr lang="en-US" sz="3600" b="1" dirty="0" err="1">
                <a:latin typeface="Times New Roman" panose="02020603050405020304" pitchFamily="18" charset="0"/>
                <a:cs typeface="Times New Roman" panose="02020603050405020304" pitchFamily="18" charset="0"/>
              </a:rPr>
              <a:t>dhe</a:t>
            </a:r>
            <a:r>
              <a:rPr lang="en-US" sz="3600" b="1" dirty="0">
                <a:latin typeface="Times New Roman" panose="02020603050405020304" pitchFamily="18" charset="0"/>
                <a:cs typeface="Times New Roman" panose="02020603050405020304" pitchFamily="18" charset="0"/>
              </a:rPr>
              <a:t> 2015</a:t>
            </a:r>
            <a:endParaRPr lang="en-US" dirty="0">
              <a:latin typeface="Times New Roman" panose="02020603050405020304" pitchFamily="18" charset="0"/>
              <a:cs typeface="Times New Roman" panose="02020603050405020304" pitchFamily="18" charset="0"/>
            </a:endParaRPr>
          </a:p>
        </p:txBody>
      </p:sp>
      <p:sp>
        <p:nvSpPr>
          <p:cNvPr id="18" name="Text Placeholder 17"/>
          <p:cNvSpPr>
            <a:spLocks noGrp="1"/>
          </p:cNvSpPr>
          <p:nvPr>
            <p:ph type="body" idx="1"/>
          </p:nvPr>
        </p:nvSpPr>
        <p:spPr>
          <a:xfrm>
            <a:off x="1027112" y="1622811"/>
            <a:ext cx="10326687" cy="434589"/>
          </a:xfrm>
          <a:solidFill>
            <a:schemeClr val="accent6">
              <a:lumMod val="40000"/>
              <a:lumOff val="60000"/>
            </a:schemeClr>
          </a:solidFill>
        </p:spPr>
        <p:txBody>
          <a:bodyPr/>
          <a:lstStyle/>
          <a:p>
            <a:pPr lvl="0"/>
            <a:r>
              <a:rPr lang="en-US" dirty="0" err="1"/>
              <a:t>Provimi</a:t>
            </a:r>
            <a:r>
              <a:rPr lang="en-US" dirty="0"/>
              <a:t> </a:t>
            </a:r>
            <a:r>
              <a:rPr lang="en-US" dirty="0" err="1"/>
              <a:t>i</a:t>
            </a:r>
            <a:r>
              <a:rPr lang="en-US" dirty="0"/>
              <a:t> </a:t>
            </a:r>
            <a:r>
              <a:rPr lang="en-US" dirty="0" err="1"/>
              <a:t>lëndës</a:t>
            </a:r>
            <a:r>
              <a:rPr lang="en-US" dirty="0"/>
              <a:t> </a:t>
            </a:r>
            <a:r>
              <a:rPr lang="en-US" dirty="0" err="1" smtClean="0"/>
              <a:t>Matematikë</a:t>
            </a:r>
            <a:r>
              <a:rPr lang="en-US" dirty="0" smtClean="0"/>
              <a:t>  (D2)</a:t>
            </a:r>
          </a:p>
          <a:p>
            <a:pPr lvl="0"/>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34" name="Chart 33"/>
          <p:cNvGraphicFramePr>
            <a:graphicFrameLocks/>
          </p:cNvGraphicFramePr>
          <p:nvPr>
            <p:extLst>
              <p:ext uri="{D42A27DB-BD31-4B8C-83A1-F6EECF244321}">
                <p14:modId xmlns:p14="http://schemas.microsoft.com/office/powerpoint/2010/main" val="4090699784"/>
              </p:ext>
            </p:extLst>
          </p:nvPr>
        </p:nvGraphicFramePr>
        <p:xfrm>
          <a:off x="6477000" y="3429001"/>
          <a:ext cx="4038600" cy="2573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432085327"/>
              </p:ext>
            </p:extLst>
          </p:nvPr>
        </p:nvGraphicFramePr>
        <p:xfrm>
          <a:off x="1371600" y="2590800"/>
          <a:ext cx="3809999" cy="514350"/>
        </p:xfrm>
        <a:graphic>
          <a:graphicData uri="http://schemas.openxmlformats.org/drawingml/2006/table">
            <a:tbl>
              <a:tblPr/>
              <a:tblGrid>
                <a:gridCol w="1600200"/>
                <a:gridCol w="1143000"/>
                <a:gridCol w="1066799"/>
              </a:tblGrid>
              <a:tr h="257175">
                <a:tc rowSpan="2">
                  <a:txBody>
                    <a:bodyPr/>
                    <a:lstStyle/>
                    <a:p>
                      <a:pPr algn="ctr" fontAlgn="ctr"/>
                      <a:r>
                        <a:rPr lang="en-US" sz="1600" b="0" i="0" u="none" strike="noStrike" dirty="0">
                          <a:solidFill>
                            <a:srgbClr val="000000"/>
                          </a:solidFill>
                          <a:effectLst/>
                          <a:latin typeface="Times New Roman"/>
                        </a:rPr>
                        <a:t>Nota </a:t>
                      </a:r>
                      <a:r>
                        <a:rPr lang="en-US" sz="1600" b="0" i="0" u="none" strike="noStrike" dirty="0" err="1">
                          <a:solidFill>
                            <a:srgbClr val="000000"/>
                          </a:solidFill>
                          <a:effectLst/>
                          <a:latin typeface="Times New Roman"/>
                        </a:rPr>
                        <a:t>mesatare</a:t>
                      </a:r>
                      <a:endParaRPr lang="en-US" sz="1600" b="0"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a:rPr>
                        <a:t>Matura 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a:rPr>
                        <a:t>Matura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vMerge="1">
                  <a:txBody>
                    <a:bodyPr/>
                    <a:lstStyle/>
                    <a:p>
                      <a:endParaRPr lang="en-US"/>
                    </a:p>
                  </a:txBody>
                  <a:tcPr/>
                </a:tc>
                <a:tc>
                  <a:txBody>
                    <a:bodyPr/>
                    <a:lstStyle/>
                    <a:p>
                      <a:pPr algn="ctr" fontAlgn="b"/>
                      <a:r>
                        <a:rPr lang="en-US" sz="1600" b="1" i="0" u="none" strike="noStrike" dirty="0">
                          <a:solidFill>
                            <a:srgbClr val="000000"/>
                          </a:solidFill>
                          <a:effectLst/>
                          <a:latin typeface="Times New Roman"/>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Times New Roman"/>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66037812"/>
              </p:ext>
            </p:extLst>
          </p:nvPr>
        </p:nvGraphicFramePr>
        <p:xfrm>
          <a:off x="6477000" y="2514600"/>
          <a:ext cx="3962400" cy="514350"/>
        </p:xfrm>
        <a:graphic>
          <a:graphicData uri="http://schemas.openxmlformats.org/drawingml/2006/table">
            <a:tbl>
              <a:tblPr/>
              <a:tblGrid>
                <a:gridCol w="1663700"/>
                <a:gridCol w="1130300"/>
                <a:gridCol w="1168400"/>
              </a:tblGrid>
              <a:tr h="257175">
                <a:tc rowSpan="2">
                  <a:txBody>
                    <a:bodyPr/>
                    <a:lstStyle/>
                    <a:p>
                      <a:pPr algn="ctr" fontAlgn="ctr"/>
                      <a:r>
                        <a:rPr lang="en-US" sz="1600" b="0" i="0" u="none" strike="noStrike" dirty="0" err="1">
                          <a:solidFill>
                            <a:srgbClr val="000000"/>
                          </a:solidFill>
                          <a:effectLst/>
                          <a:latin typeface="Times New Roman"/>
                        </a:rPr>
                        <a:t>Kalueshmeria</a:t>
                      </a:r>
                      <a:r>
                        <a:rPr lang="en-US" sz="16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a:rPr>
                        <a:t>Matura 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a:rPr>
                        <a:t>Matura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vMerge="1">
                  <a:txBody>
                    <a:bodyPr/>
                    <a:lstStyle/>
                    <a:p>
                      <a:endParaRPr lang="en-US"/>
                    </a:p>
                  </a:txBody>
                  <a:tcPr/>
                </a:tc>
                <a:tc>
                  <a:txBody>
                    <a:bodyPr/>
                    <a:lstStyle/>
                    <a:p>
                      <a:pPr algn="ctr" fontAlgn="b"/>
                      <a:r>
                        <a:rPr lang="en-US" sz="1600" b="1" i="0" u="none" strike="noStrike" dirty="0" smtClean="0">
                          <a:solidFill>
                            <a:srgbClr val="000000"/>
                          </a:solidFill>
                          <a:effectLst/>
                          <a:latin typeface="Times New Roman"/>
                        </a:rPr>
                        <a:t>63 %</a:t>
                      </a:r>
                      <a:endParaRPr lang="en-US" sz="1600" b="1"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smtClean="0">
                          <a:solidFill>
                            <a:srgbClr val="000000"/>
                          </a:solidFill>
                          <a:effectLst/>
                          <a:latin typeface="Times New Roman"/>
                        </a:rPr>
                        <a:t>72 %</a:t>
                      </a:r>
                      <a:endParaRPr lang="en-US" sz="1600" b="1" i="0" u="none" strike="noStrike" dirty="0">
                        <a:solidFill>
                          <a:srgbClr val="000000"/>
                        </a:solidFill>
                        <a:effectLst/>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8" name="Chart 37"/>
          <p:cNvGraphicFramePr>
            <a:graphicFrameLocks/>
          </p:cNvGraphicFramePr>
          <p:nvPr>
            <p:extLst>
              <p:ext uri="{D42A27DB-BD31-4B8C-83A1-F6EECF244321}">
                <p14:modId xmlns:p14="http://schemas.microsoft.com/office/powerpoint/2010/main" val="4151861324"/>
              </p:ext>
            </p:extLst>
          </p:nvPr>
        </p:nvGraphicFramePr>
        <p:xfrm>
          <a:off x="1371600" y="3352800"/>
          <a:ext cx="3886200" cy="2657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7814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0058400" cy="838200"/>
          </a:xfrm>
        </p:spPr>
        <p:txBody>
          <a:bodyPr/>
          <a:lstStyle/>
          <a:p>
            <a:pPr marL="668655" marR="0" lvl="0" indent="0" defTabSz="914400" rtl="0" eaLnBrk="1" fontAlgn="auto" latinLnBrk="0" hangingPunct="1">
              <a:lnSpc>
                <a:spcPct val="100000"/>
              </a:lnSpc>
              <a:spcBef>
                <a:spcPts val="0"/>
              </a:spcBef>
              <a:spcAft>
                <a:spcPts val="0"/>
              </a:spcAft>
              <a:tabLst/>
              <a:defRPr/>
            </a:pPr>
            <a:r>
              <a:rPr lang="en-US" sz="3600" b="1" kern="1200" dirty="0">
                <a:solidFill>
                  <a:srgbClr val="001F5F"/>
                </a:solidFill>
                <a:ea typeface="+mn-ea"/>
              </a:rPr>
              <a:t>REZU</a:t>
            </a:r>
            <a:r>
              <a:rPr lang="en-US" sz="3600" b="1" kern="1200" spc="-70" dirty="0">
                <a:solidFill>
                  <a:srgbClr val="001F5F"/>
                </a:solidFill>
                <a:ea typeface="+mn-ea"/>
              </a:rPr>
              <a:t>L</a:t>
            </a:r>
            <a:r>
              <a:rPr lang="en-US" sz="3600" b="1" kern="1200" spc="-295" dirty="0">
                <a:solidFill>
                  <a:srgbClr val="001F5F"/>
                </a:solidFill>
                <a:ea typeface="+mn-ea"/>
              </a:rPr>
              <a:t>T</a:t>
            </a:r>
            <a:r>
              <a:rPr lang="en-US" sz="3600" b="1" kern="1200" spc="-30" dirty="0">
                <a:solidFill>
                  <a:srgbClr val="001F5F"/>
                </a:solidFill>
                <a:ea typeface="+mn-ea"/>
              </a:rPr>
              <a:t>ATE</a:t>
            </a:r>
            <a:r>
              <a:rPr lang="en-US" sz="3600" b="1" kern="1200" spc="-25" dirty="0">
                <a:solidFill>
                  <a:srgbClr val="001F5F"/>
                </a:solidFill>
                <a:ea typeface="+mn-ea"/>
              </a:rPr>
              <a:t>T</a:t>
            </a:r>
            <a:r>
              <a:rPr lang="en-US" sz="3600" b="1" kern="1200" spc="-5" dirty="0">
                <a:solidFill>
                  <a:srgbClr val="001F5F"/>
                </a:solidFill>
                <a:ea typeface="+mn-ea"/>
              </a:rPr>
              <a:t> </a:t>
            </a:r>
            <a:r>
              <a:rPr lang="en-US" sz="3600" b="1" kern="1200" dirty="0">
                <a:solidFill>
                  <a:srgbClr val="001F5F"/>
                </a:solidFill>
                <a:ea typeface="+mn-ea"/>
              </a:rPr>
              <a:t>E</a:t>
            </a:r>
            <a:r>
              <a:rPr lang="en-US" sz="3600" b="1" kern="1200" spc="-5" dirty="0">
                <a:solidFill>
                  <a:srgbClr val="001F5F"/>
                </a:solidFill>
                <a:ea typeface="+mn-ea"/>
              </a:rPr>
              <a:t> </a:t>
            </a:r>
            <a:r>
              <a:rPr lang="en-US" sz="3600" b="1" kern="1200" spc="-35" dirty="0">
                <a:solidFill>
                  <a:srgbClr val="001F5F"/>
                </a:solidFill>
                <a:ea typeface="+mn-ea"/>
              </a:rPr>
              <a:t>P</a:t>
            </a:r>
            <a:r>
              <a:rPr lang="en-US" sz="3600" b="1" kern="1200" spc="-105" dirty="0">
                <a:solidFill>
                  <a:srgbClr val="001F5F"/>
                </a:solidFill>
                <a:ea typeface="+mn-ea"/>
              </a:rPr>
              <a:t>R</a:t>
            </a:r>
            <a:r>
              <a:rPr lang="en-US" sz="3600" b="1" kern="1200" spc="-135" dirty="0">
                <a:solidFill>
                  <a:srgbClr val="001F5F"/>
                </a:solidFill>
                <a:ea typeface="+mn-ea"/>
              </a:rPr>
              <a:t>O</a:t>
            </a:r>
            <a:r>
              <a:rPr lang="en-US" sz="3600" b="1" kern="1200" spc="-25" dirty="0">
                <a:solidFill>
                  <a:srgbClr val="001F5F"/>
                </a:solidFill>
                <a:ea typeface="+mn-ea"/>
              </a:rPr>
              <a:t>VIMIT</a:t>
            </a:r>
            <a:r>
              <a:rPr lang="en-US" sz="3600" b="1" kern="1200" spc="-10" dirty="0">
                <a:solidFill>
                  <a:srgbClr val="001F5F"/>
                </a:solidFill>
                <a:ea typeface="+mn-ea"/>
              </a:rPr>
              <a:t> </a:t>
            </a:r>
            <a:r>
              <a:rPr lang="en-US" sz="3600" b="1" kern="1200" spc="-30" dirty="0">
                <a:solidFill>
                  <a:srgbClr val="001F5F"/>
                </a:solidFill>
                <a:ea typeface="+mn-ea"/>
              </a:rPr>
              <a:t>MSH</a:t>
            </a:r>
            <a:r>
              <a:rPr lang="en-US" sz="3600" b="1" kern="1200" spc="5" dirty="0">
                <a:solidFill>
                  <a:srgbClr val="001F5F"/>
                </a:solidFill>
                <a:ea typeface="+mn-ea"/>
              </a:rPr>
              <a:t> </a:t>
            </a:r>
            <a:r>
              <a:rPr lang="en-US" sz="3600" b="1" kern="1200" spc="-20" dirty="0" smtClean="0">
                <a:solidFill>
                  <a:srgbClr val="001F5F"/>
                </a:solidFill>
                <a:ea typeface="+mn-ea"/>
              </a:rPr>
              <a:t>2015</a:t>
            </a:r>
            <a:r>
              <a:rPr lang="en-US" sz="2400" kern="1200" dirty="0" smtClean="0">
                <a:solidFill>
                  <a:prstClr val="black"/>
                </a:solidFill>
                <a:effectLst>
                  <a:outerShdw blurRad="38100" dist="38100" dir="2700000" algn="tl">
                    <a:srgbClr val="000000">
                      <a:alpha val="43137"/>
                    </a:srgbClr>
                  </a:outerShdw>
                </a:effectLst>
                <a:latin typeface="Times New Roman"/>
                <a:ea typeface="+mn-ea"/>
                <a:cs typeface="Times New Roman"/>
              </a:rPr>
              <a:t>        </a:t>
            </a:r>
            <a:r>
              <a:rPr lang="en-US" sz="2400" kern="1200" dirty="0">
                <a:solidFill>
                  <a:prstClr val="black"/>
                </a:solidFill>
                <a:effectLst>
                  <a:outerShdw blurRad="38100" dist="38100" dir="2700000" algn="tl">
                    <a:srgbClr val="000000">
                      <a:alpha val="43137"/>
                    </a:srgbClr>
                  </a:outerShdw>
                </a:effectLst>
                <a:latin typeface="Times New Roman"/>
                <a:ea typeface="+mn-ea"/>
                <a:cs typeface="Times New Roman"/>
              </a:rPr>
              <a:t/>
            </a:r>
            <a:br>
              <a:rPr lang="en-US" sz="2400" kern="1200" dirty="0">
                <a:solidFill>
                  <a:prstClr val="black"/>
                </a:solidFill>
                <a:effectLst>
                  <a:outerShdw blurRad="38100" dist="38100" dir="2700000" algn="tl">
                    <a:srgbClr val="000000">
                      <a:alpha val="43137"/>
                    </a:srgbClr>
                  </a:outerShdw>
                </a:effectLst>
                <a:latin typeface="Times New Roman"/>
                <a:ea typeface="+mn-ea"/>
                <a:cs typeface="Times New Roman"/>
              </a:rPr>
            </a:br>
            <a:endParaRPr lang="en-US" dirty="0"/>
          </a:p>
        </p:txBody>
      </p:sp>
      <p:sp>
        <p:nvSpPr>
          <p:cNvPr id="3" name="Text Placeholder 2"/>
          <p:cNvSpPr>
            <a:spLocks noGrp="1"/>
          </p:cNvSpPr>
          <p:nvPr>
            <p:ph type="body" idx="1"/>
          </p:nvPr>
        </p:nvSpPr>
        <p:spPr>
          <a:xfrm>
            <a:off x="990600" y="1371600"/>
            <a:ext cx="10210800" cy="430887"/>
          </a:xfrm>
        </p:spPr>
        <p:txBody>
          <a:bodyPr/>
          <a:lstStyle/>
          <a:p>
            <a:r>
              <a:rPr lang="en-US" sz="2800" b="0" kern="1200" dirty="0" err="1" smtClean="0">
                <a:solidFill>
                  <a:prstClr val="black"/>
                </a:solidFill>
                <a:latin typeface="Times New Roman"/>
                <a:ea typeface="+mj-ea"/>
                <a:cs typeface="Times New Roman"/>
              </a:rPr>
              <a:t>Provimet</a:t>
            </a:r>
            <a:r>
              <a:rPr lang="en-US" sz="2800" b="0" kern="1200" dirty="0" smtClean="0">
                <a:solidFill>
                  <a:prstClr val="black"/>
                </a:solidFill>
                <a:latin typeface="Times New Roman"/>
                <a:ea typeface="+mj-ea"/>
                <a:cs typeface="Times New Roman"/>
              </a:rPr>
              <a:t>  me   </a:t>
            </a:r>
            <a:r>
              <a:rPr lang="en-US" sz="2800" b="0" kern="1200" dirty="0" err="1" smtClean="0">
                <a:solidFill>
                  <a:prstClr val="black"/>
                </a:solidFill>
                <a:latin typeface="Times New Roman"/>
                <a:ea typeface="+mj-ea"/>
                <a:cs typeface="Times New Roman"/>
              </a:rPr>
              <a:t>zgjedhje</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12553672"/>
              </p:ext>
            </p:extLst>
          </p:nvPr>
        </p:nvGraphicFramePr>
        <p:xfrm>
          <a:off x="838200" y="2133600"/>
          <a:ext cx="10515598" cy="3505200"/>
        </p:xfrm>
        <a:graphic>
          <a:graphicData uri="http://schemas.openxmlformats.org/drawingml/2006/table">
            <a:tbl>
              <a:tblPr firstRow="1" bandRow="1">
                <a:tableStyleId>{5C22544A-7EE6-4342-B048-85BDC9FD1C3A}</a:tableStyleId>
              </a:tblPr>
              <a:tblGrid>
                <a:gridCol w="319138"/>
                <a:gridCol w="3159472"/>
                <a:gridCol w="849706"/>
                <a:gridCol w="777898"/>
                <a:gridCol w="777898"/>
                <a:gridCol w="574448"/>
                <a:gridCol w="574448"/>
                <a:gridCol w="777898"/>
                <a:gridCol w="777898"/>
                <a:gridCol w="777898"/>
                <a:gridCol w="574448"/>
                <a:gridCol w="574448"/>
              </a:tblGrid>
              <a:tr h="584200">
                <a:tc rowSpan="2">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Nr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fontAlgn="ct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Shkolla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5">
                  <a:txBody>
                    <a:bodyPr/>
                    <a:lstStyle/>
                    <a:p>
                      <a:pPr algn="ctr" fontAlgn="b"/>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Provimi</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Z1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Provimi</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Z2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4200">
                <a:tc vMerge="1">
                  <a:txBody>
                    <a:bodyPr/>
                    <a:lstStyle/>
                    <a:p>
                      <a:endParaRPr lang="en-US"/>
                    </a:p>
                  </a:txBody>
                  <a:tcPr/>
                </a:tc>
                <a:tc vMerge="1">
                  <a:txBody>
                    <a:bodyPr/>
                    <a:lstStyle/>
                    <a:p>
                      <a:endParaRPr lang="en-US"/>
                    </a:p>
                  </a:txBody>
                  <a:tcPr/>
                </a:tc>
                <a:tc>
                  <a:txBody>
                    <a:bodyPr/>
                    <a:lstStyle/>
                    <a:p>
                      <a:pPr algn="ct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nr</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nx</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kalojnë</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mbeten</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nr</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nx</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kalojnë</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mbeten</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84200">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Gjimnazi</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publik</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92 %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1265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96 %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200">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Gjimnazi</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jopublik</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97 %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99 %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84200">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Part-time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dhe</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korrespondencë</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56 %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71 %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200">
                <a:tc>
                  <a:txBody>
                    <a:bodyPr/>
                    <a:lstStyle/>
                    <a:p>
                      <a:pPr algn="ct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Total  -  Dar </a:t>
                      </a:r>
                      <a:r>
                        <a:rPr lang="en-US" sz="1800" b="1" i="0" u="none" strike="noStrike" dirty="0" err="1" smtClean="0">
                          <a:solidFill>
                            <a:srgbClr val="000000"/>
                          </a:solidFill>
                          <a:effectLst/>
                          <a:latin typeface="Times New Roman" panose="02020603050405020304" pitchFamily="18" charset="0"/>
                          <a:cs typeface="Times New Roman" panose="02020603050405020304" pitchFamily="18" charset="0"/>
                        </a:rPr>
                        <a:t>Qark</a:t>
                      </a: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smtClean="0">
                          <a:solidFill>
                            <a:srgbClr val="000000"/>
                          </a:solidFill>
                          <a:effectLst/>
                          <a:latin typeface="Times New Roman" panose="02020603050405020304" pitchFamily="18" charset="0"/>
                          <a:cs typeface="Times New Roman" panose="02020603050405020304" pitchFamily="18" charset="0"/>
                        </a:rPr>
                        <a:t>Tiranë</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2156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1758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82 %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1729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1573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Times New Roman" panose="02020603050405020304" pitchFamily="18" charset="0"/>
                          <a:cs typeface="Times New Roman" panose="02020603050405020304" pitchFamily="18" charset="0"/>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91 %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0277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14182" y="685800"/>
            <a:ext cx="8128000" cy="553998"/>
          </a:xfrm>
          <a:prstGeom prst="rect">
            <a:avLst/>
          </a:prstGeom>
        </p:spPr>
        <p:txBody>
          <a:bodyPr vert="horz" wrap="square" lIns="0" tIns="0" rIns="0" bIns="0" rtlCol="0">
            <a:spAutoFit/>
          </a:bodyPr>
          <a:lstStyle/>
          <a:p>
            <a:pPr marL="12700">
              <a:lnSpc>
                <a:spcPct val="100000"/>
              </a:lnSpc>
            </a:pPr>
            <a:r>
              <a:rPr sz="3600" b="1" dirty="0">
                <a:solidFill>
                  <a:srgbClr val="001F5F"/>
                </a:solidFill>
                <a:latin typeface="Garamond"/>
                <a:cs typeface="Garamond"/>
              </a:rPr>
              <a:t>REZU</a:t>
            </a:r>
            <a:r>
              <a:rPr sz="3600" b="1" spc="-70" dirty="0">
                <a:solidFill>
                  <a:srgbClr val="001F5F"/>
                </a:solidFill>
                <a:latin typeface="Garamond"/>
                <a:cs typeface="Garamond"/>
              </a:rPr>
              <a:t>L</a:t>
            </a:r>
            <a:r>
              <a:rPr sz="3600" b="1" spc="-295" dirty="0">
                <a:solidFill>
                  <a:srgbClr val="001F5F"/>
                </a:solidFill>
                <a:latin typeface="Garamond"/>
                <a:cs typeface="Garamond"/>
              </a:rPr>
              <a:t>T</a:t>
            </a:r>
            <a:r>
              <a:rPr sz="3600" b="1" spc="-30" dirty="0">
                <a:solidFill>
                  <a:srgbClr val="001F5F"/>
                </a:solidFill>
                <a:latin typeface="Garamond"/>
                <a:cs typeface="Garamond"/>
              </a:rPr>
              <a:t>ATE</a:t>
            </a:r>
            <a:r>
              <a:rPr sz="3600" b="1" spc="-25" dirty="0">
                <a:solidFill>
                  <a:srgbClr val="001F5F"/>
                </a:solidFill>
                <a:latin typeface="Garamond"/>
                <a:cs typeface="Garamond"/>
              </a:rPr>
              <a:t>T</a:t>
            </a:r>
            <a:r>
              <a:rPr sz="3600" b="1" spc="-5" dirty="0">
                <a:solidFill>
                  <a:srgbClr val="001F5F"/>
                </a:solidFill>
                <a:latin typeface="Garamond"/>
                <a:cs typeface="Garamond"/>
              </a:rPr>
              <a:t> </a:t>
            </a:r>
            <a:r>
              <a:rPr sz="3600" b="1" dirty="0">
                <a:solidFill>
                  <a:srgbClr val="001F5F"/>
                </a:solidFill>
                <a:latin typeface="Garamond"/>
                <a:cs typeface="Garamond"/>
              </a:rPr>
              <a:t>E</a:t>
            </a:r>
            <a:r>
              <a:rPr sz="3600" b="1" spc="-5" dirty="0">
                <a:solidFill>
                  <a:srgbClr val="001F5F"/>
                </a:solidFill>
                <a:latin typeface="Garamond"/>
                <a:cs typeface="Garamond"/>
              </a:rPr>
              <a:t> </a:t>
            </a:r>
            <a:r>
              <a:rPr sz="3600" b="1" spc="-35" dirty="0">
                <a:solidFill>
                  <a:srgbClr val="001F5F"/>
                </a:solidFill>
                <a:latin typeface="Garamond"/>
                <a:cs typeface="Garamond"/>
              </a:rPr>
              <a:t>P</a:t>
            </a:r>
            <a:r>
              <a:rPr sz="3600" b="1" spc="-105" dirty="0">
                <a:solidFill>
                  <a:srgbClr val="001F5F"/>
                </a:solidFill>
                <a:latin typeface="Garamond"/>
                <a:cs typeface="Garamond"/>
              </a:rPr>
              <a:t>R</a:t>
            </a:r>
            <a:r>
              <a:rPr sz="3600" b="1" spc="-135" dirty="0">
                <a:solidFill>
                  <a:srgbClr val="001F5F"/>
                </a:solidFill>
                <a:latin typeface="Garamond"/>
                <a:cs typeface="Garamond"/>
              </a:rPr>
              <a:t>O</a:t>
            </a:r>
            <a:r>
              <a:rPr sz="3600" b="1" spc="-25" dirty="0">
                <a:solidFill>
                  <a:srgbClr val="001F5F"/>
                </a:solidFill>
                <a:latin typeface="Garamond"/>
                <a:cs typeface="Garamond"/>
              </a:rPr>
              <a:t>VIMIT</a:t>
            </a:r>
            <a:r>
              <a:rPr sz="3600" b="1" spc="-10" dirty="0">
                <a:solidFill>
                  <a:srgbClr val="001F5F"/>
                </a:solidFill>
                <a:latin typeface="Garamond"/>
                <a:cs typeface="Garamond"/>
              </a:rPr>
              <a:t> </a:t>
            </a:r>
            <a:r>
              <a:rPr sz="3600" b="1" spc="-30" dirty="0">
                <a:solidFill>
                  <a:srgbClr val="001F5F"/>
                </a:solidFill>
                <a:latin typeface="Garamond"/>
                <a:cs typeface="Garamond"/>
              </a:rPr>
              <a:t>MSH</a:t>
            </a:r>
            <a:r>
              <a:rPr sz="3600" b="1" spc="5" dirty="0">
                <a:solidFill>
                  <a:srgbClr val="001F5F"/>
                </a:solidFill>
                <a:latin typeface="Garamond"/>
                <a:cs typeface="Garamond"/>
              </a:rPr>
              <a:t> </a:t>
            </a:r>
            <a:r>
              <a:rPr sz="3600" b="1" spc="-20" dirty="0" smtClean="0">
                <a:solidFill>
                  <a:srgbClr val="001F5F"/>
                </a:solidFill>
                <a:latin typeface="Garamond"/>
                <a:cs typeface="Garamond"/>
              </a:rPr>
              <a:t>201</a:t>
            </a:r>
            <a:r>
              <a:rPr lang="en-US" sz="3600" b="1" spc="-20" dirty="0" smtClean="0">
                <a:solidFill>
                  <a:srgbClr val="001F5F"/>
                </a:solidFill>
                <a:latin typeface="Garamond"/>
                <a:cs typeface="Garamond"/>
              </a:rPr>
              <a:t>5</a:t>
            </a:r>
            <a:endParaRPr sz="3600" dirty="0">
              <a:latin typeface="Garamond"/>
              <a:cs typeface="Garamond"/>
            </a:endParaRPr>
          </a:p>
        </p:txBody>
      </p:sp>
      <p:sp>
        <p:nvSpPr>
          <p:cNvPr id="5" name="Title 4"/>
          <p:cNvSpPr>
            <a:spLocks noGrp="1"/>
          </p:cNvSpPr>
          <p:nvPr>
            <p:ph type="title"/>
          </p:nvPr>
        </p:nvSpPr>
        <p:spPr>
          <a:xfrm>
            <a:off x="838200" y="1524000"/>
            <a:ext cx="9906000" cy="553998"/>
          </a:xfrm>
        </p:spPr>
        <p:txBody>
          <a:bodyPr/>
          <a:lstStyle/>
          <a:p>
            <a:r>
              <a:rPr lang="en-US" sz="3600" dirty="0" err="1" smtClean="0"/>
              <a:t>Shkollat</a:t>
            </a:r>
            <a:r>
              <a:rPr lang="en-US" sz="3600" dirty="0" smtClean="0"/>
              <a:t> </a:t>
            </a:r>
            <a:r>
              <a:rPr lang="en-US" sz="3600" dirty="0" err="1" smtClean="0"/>
              <a:t>publike</a:t>
            </a:r>
            <a:r>
              <a:rPr lang="en-US" sz="3600" dirty="0" smtClean="0"/>
              <a:t> me </a:t>
            </a:r>
            <a:r>
              <a:rPr lang="en-US" sz="3600" dirty="0" err="1" smtClean="0"/>
              <a:t>kalueshmëri</a:t>
            </a:r>
            <a:r>
              <a:rPr lang="en-US" sz="3600" dirty="0" smtClean="0"/>
              <a:t> </a:t>
            </a:r>
            <a:r>
              <a:rPr lang="en-US" sz="3600" dirty="0" err="1" smtClean="0"/>
              <a:t>më</a:t>
            </a:r>
            <a:r>
              <a:rPr lang="en-US" sz="3600" dirty="0" smtClean="0"/>
              <a:t> </a:t>
            </a:r>
            <a:r>
              <a:rPr lang="en-US" sz="3600" dirty="0" err="1" smtClean="0"/>
              <a:t>të</a:t>
            </a:r>
            <a:r>
              <a:rPr lang="en-US" sz="3600" dirty="0" smtClean="0"/>
              <a:t> </a:t>
            </a:r>
            <a:r>
              <a:rPr lang="en-US" sz="3600" dirty="0" err="1" smtClean="0"/>
              <a:t>lartë</a:t>
            </a:r>
            <a:r>
              <a:rPr lang="en-US" sz="3600" dirty="0" smtClean="0"/>
              <a:t> </a:t>
            </a:r>
            <a:endParaRPr lang="en-US" sz="3600" dirty="0"/>
          </a:p>
        </p:txBody>
      </p:sp>
      <p:sp>
        <p:nvSpPr>
          <p:cNvPr id="6" name="Text Placeholder 5"/>
          <p:cNvSpPr>
            <a:spLocks noGrp="1"/>
          </p:cNvSpPr>
          <p:nvPr>
            <p:ph type="body" idx="1"/>
          </p:nvPr>
        </p:nvSpPr>
        <p:spPr>
          <a:xfrm>
            <a:off x="1524000" y="2514600"/>
            <a:ext cx="9730993" cy="4431983"/>
          </a:xfrm>
        </p:spPr>
        <p:txBody>
          <a:bodyPr/>
          <a:lstStyle/>
          <a:p>
            <a:pPr marL="457200" indent="-457200">
              <a:buFont typeface="Wingdings" panose="05000000000000000000" pitchFamily="2" charset="2"/>
              <a:buChar char="q"/>
            </a:pPr>
            <a:r>
              <a:rPr lang="en-US" sz="2800" u="sng" dirty="0" err="1" smtClean="0">
                <a:latin typeface="Times New Roman" panose="02020603050405020304" pitchFamily="18" charset="0"/>
                <a:cs typeface="Times New Roman" panose="02020603050405020304" pitchFamily="18" charset="0"/>
              </a:rPr>
              <a:t>Gjuhë</a:t>
            </a:r>
            <a:r>
              <a:rPr lang="en-US" sz="2800" u="sng"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shqipe</a:t>
            </a:r>
            <a:r>
              <a:rPr lang="en-US" sz="2800" u="sng"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dhe</a:t>
            </a:r>
            <a:r>
              <a:rPr lang="en-US" sz="2800" u="sng"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letërsi</a:t>
            </a:r>
            <a:endParaRPr lang="en-US" sz="2800" u="sng" dirty="0" smtClean="0">
              <a:latin typeface="Times New Roman" panose="02020603050405020304" pitchFamily="18" charset="0"/>
              <a:cs typeface="Times New Roman" panose="02020603050405020304" pitchFamily="18" charset="0"/>
            </a:endParaRPr>
          </a:p>
          <a:p>
            <a:endParaRPr lang="en-US" dirty="0" smtClean="0"/>
          </a:p>
          <a:p>
            <a:pPr marL="457200" indent="-457200">
              <a:buAutoNum type="arabicPeriod"/>
            </a:pPr>
            <a:r>
              <a:rPr lang="en-US" dirty="0" smtClean="0"/>
              <a:t>SADIK  STAVILECI  100 %</a:t>
            </a:r>
          </a:p>
          <a:p>
            <a:pPr marL="457200" indent="-457200">
              <a:buAutoNum type="arabicPeriod"/>
            </a:pPr>
            <a:r>
              <a:rPr lang="en-US" dirty="0" smtClean="0"/>
              <a:t>VAJDIN  LAMAJ  100 %</a:t>
            </a:r>
            <a:endParaRPr lang="en-US" dirty="0"/>
          </a:p>
          <a:p>
            <a:endParaRPr lang="en-US" sz="2000" dirty="0" smtClean="0"/>
          </a:p>
          <a:p>
            <a:pPr marL="457200" indent="-457200">
              <a:buFont typeface="Wingdings" panose="05000000000000000000" pitchFamily="2" charset="2"/>
              <a:buChar char="q"/>
            </a:pPr>
            <a:r>
              <a:rPr lang="en-US" sz="2800" u="sng" dirty="0" err="1" smtClean="0">
                <a:latin typeface="Times New Roman" panose="02020603050405020304" pitchFamily="18" charset="0"/>
                <a:cs typeface="Times New Roman" panose="02020603050405020304" pitchFamily="18" charset="0"/>
              </a:rPr>
              <a:t>Matematikë</a:t>
            </a:r>
            <a:endParaRPr lang="en-US" sz="2800" u="sng" dirty="0" smtClean="0">
              <a:latin typeface="Times New Roman" panose="02020603050405020304" pitchFamily="18" charset="0"/>
              <a:cs typeface="Times New Roman" panose="02020603050405020304" pitchFamily="18" charset="0"/>
            </a:endParaRPr>
          </a:p>
          <a:p>
            <a:endParaRPr lang="en-US" sz="2000" dirty="0" smtClean="0"/>
          </a:p>
          <a:p>
            <a:pPr marL="457200" indent="-457200">
              <a:buAutoNum type="arabicPeriod"/>
            </a:pPr>
            <a:r>
              <a:rPr lang="en-US" dirty="0" smtClean="0"/>
              <a:t>SHABAN  SHESHORI  100 %</a:t>
            </a:r>
          </a:p>
          <a:p>
            <a:pPr marL="457200" indent="-457200">
              <a:buAutoNum type="arabicPeriod"/>
            </a:pPr>
            <a:r>
              <a:rPr lang="en-US" dirty="0" smtClean="0"/>
              <a:t>IBRAHIM  HASMEMA  98 %</a:t>
            </a:r>
            <a:endParaRPr lang="en-US" dirty="0"/>
          </a:p>
          <a:p>
            <a:pPr marL="457200" indent="-457200">
              <a:buAutoNum type="arabicPeriod"/>
            </a:pPr>
            <a:endParaRPr lang="en-US" dirty="0" smtClean="0"/>
          </a:p>
          <a:p>
            <a:pPr marL="457200" indent="-457200">
              <a:buAutoNum type="arabicPeriod"/>
            </a:pPr>
            <a:endParaRPr lang="en-US" dirty="0"/>
          </a:p>
          <a:p>
            <a:pPr marL="457200" indent="-457200">
              <a:buAutoNum type="arabicPeriod"/>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8232" y="774215"/>
            <a:ext cx="9578975" cy="1154162"/>
          </a:xfrm>
          <a:prstGeom prst="rect">
            <a:avLst/>
          </a:prstGeom>
        </p:spPr>
        <p:txBody>
          <a:bodyPr vert="horz" wrap="square" lIns="0" tIns="0" rIns="0" bIns="0" rtlCol="0">
            <a:spAutoFit/>
          </a:bodyPr>
          <a:lstStyle/>
          <a:p>
            <a:pPr marR="78740" algn="ctr">
              <a:lnSpc>
                <a:spcPct val="100000"/>
              </a:lnSpc>
            </a:pPr>
            <a:r>
              <a:rPr sz="3600" b="1" dirty="0">
                <a:solidFill>
                  <a:srgbClr val="001F5F"/>
                </a:solidFill>
                <a:latin typeface="Garamond"/>
                <a:cs typeface="Garamond"/>
              </a:rPr>
              <a:t>REZU</a:t>
            </a:r>
            <a:r>
              <a:rPr sz="3600" b="1" spc="-70" dirty="0">
                <a:solidFill>
                  <a:srgbClr val="001F5F"/>
                </a:solidFill>
                <a:latin typeface="Garamond"/>
                <a:cs typeface="Garamond"/>
              </a:rPr>
              <a:t>L</a:t>
            </a:r>
            <a:r>
              <a:rPr sz="3600" b="1" spc="-295" dirty="0">
                <a:solidFill>
                  <a:srgbClr val="001F5F"/>
                </a:solidFill>
                <a:latin typeface="Garamond"/>
                <a:cs typeface="Garamond"/>
              </a:rPr>
              <a:t>T</a:t>
            </a:r>
            <a:r>
              <a:rPr sz="3600" b="1" spc="-30" dirty="0">
                <a:solidFill>
                  <a:srgbClr val="001F5F"/>
                </a:solidFill>
                <a:latin typeface="Garamond"/>
                <a:cs typeface="Garamond"/>
              </a:rPr>
              <a:t>ATE</a:t>
            </a:r>
            <a:r>
              <a:rPr sz="3600" b="1" spc="-25" dirty="0">
                <a:solidFill>
                  <a:srgbClr val="001F5F"/>
                </a:solidFill>
                <a:latin typeface="Garamond"/>
                <a:cs typeface="Garamond"/>
              </a:rPr>
              <a:t>T</a:t>
            </a:r>
            <a:r>
              <a:rPr sz="3600" b="1" spc="-5" dirty="0">
                <a:solidFill>
                  <a:srgbClr val="001F5F"/>
                </a:solidFill>
                <a:latin typeface="Garamond"/>
                <a:cs typeface="Garamond"/>
              </a:rPr>
              <a:t> </a:t>
            </a:r>
            <a:r>
              <a:rPr sz="3600" b="1" dirty="0">
                <a:solidFill>
                  <a:srgbClr val="001F5F"/>
                </a:solidFill>
                <a:latin typeface="Garamond"/>
                <a:cs typeface="Garamond"/>
              </a:rPr>
              <a:t>E</a:t>
            </a:r>
            <a:r>
              <a:rPr sz="3600" b="1" spc="-5" dirty="0">
                <a:solidFill>
                  <a:srgbClr val="001F5F"/>
                </a:solidFill>
                <a:latin typeface="Garamond"/>
                <a:cs typeface="Garamond"/>
              </a:rPr>
              <a:t> </a:t>
            </a:r>
            <a:r>
              <a:rPr sz="3600" b="1" spc="-35" dirty="0">
                <a:solidFill>
                  <a:srgbClr val="001F5F"/>
                </a:solidFill>
                <a:latin typeface="Garamond"/>
                <a:cs typeface="Garamond"/>
              </a:rPr>
              <a:t>P</a:t>
            </a:r>
            <a:r>
              <a:rPr sz="3600" b="1" spc="-105" dirty="0">
                <a:solidFill>
                  <a:srgbClr val="001F5F"/>
                </a:solidFill>
                <a:latin typeface="Garamond"/>
                <a:cs typeface="Garamond"/>
              </a:rPr>
              <a:t>R</a:t>
            </a:r>
            <a:r>
              <a:rPr sz="3600" b="1" spc="-135" dirty="0">
                <a:solidFill>
                  <a:srgbClr val="001F5F"/>
                </a:solidFill>
                <a:latin typeface="Garamond"/>
                <a:cs typeface="Garamond"/>
              </a:rPr>
              <a:t>O</a:t>
            </a:r>
            <a:r>
              <a:rPr sz="3600" b="1" spc="-25" dirty="0">
                <a:solidFill>
                  <a:srgbClr val="001F5F"/>
                </a:solidFill>
                <a:latin typeface="Garamond"/>
                <a:cs typeface="Garamond"/>
              </a:rPr>
              <a:t>VIMIT</a:t>
            </a:r>
            <a:r>
              <a:rPr sz="3600" b="1" spc="-10" dirty="0">
                <a:solidFill>
                  <a:srgbClr val="001F5F"/>
                </a:solidFill>
                <a:latin typeface="Garamond"/>
                <a:cs typeface="Garamond"/>
              </a:rPr>
              <a:t> </a:t>
            </a:r>
            <a:r>
              <a:rPr sz="3600" b="1" spc="-30">
                <a:solidFill>
                  <a:srgbClr val="001F5F"/>
                </a:solidFill>
                <a:latin typeface="Garamond"/>
                <a:cs typeface="Garamond"/>
              </a:rPr>
              <a:t>MSH</a:t>
            </a:r>
            <a:r>
              <a:rPr sz="3600" b="1" spc="5">
                <a:solidFill>
                  <a:srgbClr val="001F5F"/>
                </a:solidFill>
                <a:latin typeface="Garamond"/>
                <a:cs typeface="Garamond"/>
              </a:rPr>
              <a:t> </a:t>
            </a:r>
            <a:r>
              <a:rPr sz="3600" b="1" spc="-20" smtClean="0">
                <a:solidFill>
                  <a:srgbClr val="001F5F"/>
                </a:solidFill>
                <a:latin typeface="Garamond"/>
                <a:cs typeface="Garamond"/>
              </a:rPr>
              <a:t>201</a:t>
            </a:r>
            <a:r>
              <a:rPr lang="en-US" sz="3600" b="1" spc="-20" smtClean="0">
                <a:solidFill>
                  <a:srgbClr val="001F5F"/>
                </a:solidFill>
                <a:latin typeface="Garamond"/>
                <a:cs typeface="Garamond"/>
              </a:rPr>
              <a:t>5</a:t>
            </a:r>
            <a:endParaRPr sz="3600" dirty="0">
              <a:latin typeface="Garamond"/>
              <a:cs typeface="Garamond"/>
            </a:endParaRPr>
          </a:p>
          <a:p>
            <a:pPr>
              <a:lnSpc>
                <a:spcPct val="100000"/>
              </a:lnSpc>
              <a:spcBef>
                <a:spcPts val="49"/>
              </a:spcBef>
            </a:pPr>
            <a:endParaRPr sz="3900" dirty="0">
              <a:latin typeface="Times New Roman"/>
              <a:cs typeface="Times New Roman"/>
            </a:endParaRPr>
          </a:p>
        </p:txBody>
      </p:sp>
      <p:sp>
        <p:nvSpPr>
          <p:cNvPr id="3" name="Title 2"/>
          <p:cNvSpPr>
            <a:spLocks noGrp="1"/>
          </p:cNvSpPr>
          <p:nvPr>
            <p:ph type="title"/>
          </p:nvPr>
        </p:nvSpPr>
        <p:spPr>
          <a:xfrm>
            <a:off x="914400" y="1600200"/>
            <a:ext cx="8714358" cy="553998"/>
          </a:xfrm>
        </p:spPr>
        <p:txBody>
          <a:bodyPr/>
          <a:lstStyle/>
          <a:p>
            <a:r>
              <a:rPr lang="en-US" sz="3600" dirty="0" err="1" smtClean="0"/>
              <a:t>Shkollat</a:t>
            </a:r>
            <a:r>
              <a:rPr lang="en-US" sz="3600" dirty="0"/>
              <a:t> </a:t>
            </a:r>
            <a:r>
              <a:rPr lang="en-US" sz="3600" dirty="0" err="1"/>
              <a:t>publike</a:t>
            </a:r>
            <a:r>
              <a:rPr lang="en-US" sz="3600" dirty="0" smtClean="0"/>
              <a:t> </a:t>
            </a:r>
            <a:r>
              <a:rPr lang="en-US" sz="3600" dirty="0"/>
              <a:t>me </a:t>
            </a:r>
            <a:r>
              <a:rPr lang="en-US" sz="3600" dirty="0" err="1" smtClean="0"/>
              <a:t>notë</a:t>
            </a:r>
            <a:r>
              <a:rPr lang="en-US" sz="3600" dirty="0" smtClean="0"/>
              <a:t> </a:t>
            </a:r>
            <a:r>
              <a:rPr lang="en-US" sz="3600" dirty="0" err="1" smtClean="0"/>
              <a:t>mesatare</a:t>
            </a:r>
            <a:r>
              <a:rPr lang="en-US" sz="3600" dirty="0" smtClean="0"/>
              <a:t> </a:t>
            </a:r>
            <a:r>
              <a:rPr lang="en-US" sz="3600" dirty="0" err="1" smtClean="0"/>
              <a:t>më</a:t>
            </a:r>
            <a:r>
              <a:rPr lang="en-US" sz="3600" dirty="0" smtClean="0"/>
              <a:t> </a:t>
            </a:r>
            <a:r>
              <a:rPr lang="en-US" sz="3600" dirty="0" err="1"/>
              <a:t>të</a:t>
            </a:r>
            <a:r>
              <a:rPr lang="en-US" sz="3600" dirty="0"/>
              <a:t> </a:t>
            </a:r>
            <a:r>
              <a:rPr lang="en-US" sz="3600" dirty="0" err="1"/>
              <a:t>lartë</a:t>
            </a:r>
            <a:endParaRPr lang="en-US" dirty="0"/>
          </a:p>
        </p:txBody>
      </p:sp>
      <p:sp>
        <p:nvSpPr>
          <p:cNvPr id="4" name="Text Placeholder 3"/>
          <p:cNvSpPr>
            <a:spLocks noGrp="1"/>
          </p:cNvSpPr>
          <p:nvPr>
            <p:ph type="body" idx="1"/>
          </p:nvPr>
        </p:nvSpPr>
        <p:spPr>
          <a:xfrm>
            <a:off x="1295400" y="2667000"/>
            <a:ext cx="9578593" cy="4370427"/>
          </a:xfrm>
        </p:spPr>
        <p:txBody>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u="sng" dirty="0" err="1" smtClean="0">
                <a:latin typeface="Times New Roman" panose="02020603050405020304" pitchFamily="18" charset="0"/>
                <a:cs typeface="Times New Roman" panose="02020603050405020304" pitchFamily="18" charset="0"/>
              </a:rPr>
              <a:t>Gjuhë</a:t>
            </a:r>
            <a:r>
              <a:rPr lang="en-US" sz="2800" u="sng" dirty="0" smtClean="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shqipe</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dhe</a:t>
            </a:r>
            <a:r>
              <a:rPr lang="en-US" sz="2800" u="sng" dirty="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letërsi</a:t>
            </a:r>
            <a:endParaRPr lang="en-US" sz="2800" u="sng" dirty="0" smtClean="0">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endParaRPr lang="en-US" sz="2000" dirty="0"/>
          </a:p>
          <a:p>
            <a:pPr marL="457200" lvl="0" indent="-457200">
              <a:buAutoNum type="arabicPeriod"/>
            </a:pPr>
            <a:r>
              <a:rPr lang="en-US" dirty="0" smtClean="0"/>
              <a:t>VAJDIN  LAMAJ  7</a:t>
            </a:r>
          </a:p>
          <a:p>
            <a:pPr marL="457200" lvl="0" indent="-457200">
              <a:buAutoNum type="arabicPeriod"/>
            </a:pPr>
            <a:r>
              <a:rPr lang="en-US" dirty="0" smtClean="0"/>
              <a:t>ISA BOLETINI  6.8</a:t>
            </a:r>
            <a:endParaRPr lang="en-US" dirty="0"/>
          </a:p>
          <a:p>
            <a:pPr lvl="0"/>
            <a:endParaRPr lang="en-US" sz="2000" dirty="0"/>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u="sng" dirty="0" err="1" smtClean="0">
                <a:latin typeface="Times New Roman" panose="02020603050405020304" pitchFamily="18" charset="0"/>
                <a:cs typeface="Times New Roman" panose="02020603050405020304" pitchFamily="18" charset="0"/>
              </a:rPr>
              <a:t>Matematikë</a:t>
            </a:r>
            <a:endParaRPr lang="en-US" sz="2800" u="sng" dirty="0" smtClean="0">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endParaRPr lang="en-US" sz="2000"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smtClean="0"/>
              <a:t>MYSLYM  SHIMA   6</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smtClean="0"/>
              <a:t>SHABAN  SHESHORI  5.9</a:t>
            </a: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4394" y="710230"/>
            <a:ext cx="9387205" cy="553998"/>
          </a:xfrm>
          <a:prstGeom prst="rect">
            <a:avLst/>
          </a:prstGeom>
        </p:spPr>
        <p:txBody>
          <a:bodyPr vert="horz" wrap="square" lIns="0" tIns="0" rIns="0" bIns="0" rtlCol="0">
            <a:spAutoFit/>
          </a:bodyPr>
          <a:lstStyle/>
          <a:p>
            <a:pPr marL="52705" algn="ctr">
              <a:lnSpc>
                <a:spcPct val="100000"/>
              </a:lnSpc>
            </a:pPr>
            <a:r>
              <a:rPr sz="3600" b="1" dirty="0">
                <a:solidFill>
                  <a:srgbClr val="001F5F"/>
                </a:solidFill>
                <a:latin typeface="Garamond"/>
                <a:cs typeface="Garamond"/>
              </a:rPr>
              <a:t>REZU</a:t>
            </a:r>
            <a:r>
              <a:rPr sz="3600" b="1" spc="-70" dirty="0">
                <a:solidFill>
                  <a:srgbClr val="001F5F"/>
                </a:solidFill>
                <a:latin typeface="Garamond"/>
                <a:cs typeface="Garamond"/>
              </a:rPr>
              <a:t>L</a:t>
            </a:r>
            <a:r>
              <a:rPr sz="3600" b="1" spc="-295" dirty="0">
                <a:solidFill>
                  <a:srgbClr val="001F5F"/>
                </a:solidFill>
                <a:latin typeface="Garamond"/>
                <a:cs typeface="Garamond"/>
              </a:rPr>
              <a:t>T</a:t>
            </a:r>
            <a:r>
              <a:rPr sz="3600" b="1" spc="-30" dirty="0">
                <a:solidFill>
                  <a:srgbClr val="001F5F"/>
                </a:solidFill>
                <a:latin typeface="Garamond"/>
                <a:cs typeface="Garamond"/>
              </a:rPr>
              <a:t>ATE</a:t>
            </a:r>
            <a:r>
              <a:rPr sz="3600" b="1" spc="-25" dirty="0">
                <a:solidFill>
                  <a:srgbClr val="001F5F"/>
                </a:solidFill>
                <a:latin typeface="Garamond"/>
                <a:cs typeface="Garamond"/>
              </a:rPr>
              <a:t>T</a:t>
            </a:r>
            <a:r>
              <a:rPr sz="3600" b="1" spc="-5" dirty="0">
                <a:solidFill>
                  <a:srgbClr val="001F5F"/>
                </a:solidFill>
                <a:latin typeface="Garamond"/>
                <a:cs typeface="Garamond"/>
              </a:rPr>
              <a:t> </a:t>
            </a:r>
            <a:r>
              <a:rPr sz="3600" b="1" dirty="0">
                <a:solidFill>
                  <a:srgbClr val="001F5F"/>
                </a:solidFill>
                <a:latin typeface="Garamond"/>
                <a:cs typeface="Garamond"/>
              </a:rPr>
              <a:t>E</a:t>
            </a:r>
            <a:r>
              <a:rPr sz="3600" b="1" spc="-5" dirty="0">
                <a:solidFill>
                  <a:srgbClr val="001F5F"/>
                </a:solidFill>
                <a:latin typeface="Garamond"/>
                <a:cs typeface="Garamond"/>
              </a:rPr>
              <a:t> </a:t>
            </a:r>
            <a:r>
              <a:rPr sz="3600" b="1" spc="-35" dirty="0">
                <a:solidFill>
                  <a:srgbClr val="001F5F"/>
                </a:solidFill>
                <a:latin typeface="Garamond"/>
                <a:cs typeface="Garamond"/>
              </a:rPr>
              <a:t>P</a:t>
            </a:r>
            <a:r>
              <a:rPr sz="3600" b="1" spc="-105" dirty="0">
                <a:solidFill>
                  <a:srgbClr val="001F5F"/>
                </a:solidFill>
                <a:latin typeface="Garamond"/>
                <a:cs typeface="Garamond"/>
              </a:rPr>
              <a:t>R</a:t>
            </a:r>
            <a:r>
              <a:rPr sz="3600" b="1" spc="-135" dirty="0">
                <a:solidFill>
                  <a:srgbClr val="001F5F"/>
                </a:solidFill>
                <a:latin typeface="Garamond"/>
                <a:cs typeface="Garamond"/>
              </a:rPr>
              <a:t>O</a:t>
            </a:r>
            <a:r>
              <a:rPr sz="3600" b="1" spc="-25" dirty="0">
                <a:solidFill>
                  <a:srgbClr val="001F5F"/>
                </a:solidFill>
                <a:latin typeface="Garamond"/>
                <a:cs typeface="Garamond"/>
              </a:rPr>
              <a:t>VIMIT</a:t>
            </a:r>
            <a:r>
              <a:rPr sz="3600" b="1" spc="-10" dirty="0">
                <a:solidFill>
                  <a:srgbClr val="001F5F"/>
                </a:solidFill>
                <a:latin typeface="Garamond"/>
                <a:cs typeface="Garamond"/>
              </a:rPr>
              <a:t> </a:t>
            </a:r>
            <a:r>
              <a:rPr sz="3600" b="1" spc="-30" dirty="0">
                <a:solidFill>
                  <a:srgbClr val="001F5F"/>
                </a:solidFill>
                <a:latin typeface="Garamond"/>
                <a:cs typeface="Garamond"/>
              </a:rPr>
              <a:t>MSH</a:t>
            </a:r>
            <a:r>
              <a:rPr sz="3600" b="1" spc="5" dirty="0">
                <a:solidFill>
                  <a:srgbClr val="001F5F"/>
                </a:solidFill>
                <a:latin typeface="Garamond"/>
                <a:cs typeface="Garamond"/>
              </a:rPr>
              <a:t> </a:t>
            </a:r>
            <a:r>
              <a:rPr sz="3600" b="1" spc="-20" dirty="0" smtClean="0">
                <a:solidFill>
                  <a:srgbClr val="001F5F"/>
                </a:solidFill>
                <a:latin typeface="Garamond"/>
                <a:cs typeface="Garamond"/>
              </a:rPr>
              <a:t>201</a:t>
            </a:r>
            <a:r>
              <a:rPr lang="en-US" sz="3600" b="1" spc="-20" dirty="0" smtClean="0">
                <a:solidFill>
                  <a:srgbClr val="001F5F"/>
                </a:solidFill>
                <a:latin typeface="Garamond"/>
                <a:cs typeface="Garamond"/>
              </a:rPr>
              <a:t>5</a:t>
            </a:r>
            <a:endParaRPr sz="3600" dirty="0">
              <a:latin typeface="Garamond"/>
              <a:cs typeface="Garamond"/>
            </a:endParaRPr>
          </a:p>
        </p:txBody>
      </p:sp>
      <p:sp>
        <p:nvSpPr>
          <p:cNvPr id="4" name="Title 3"/>
          <p:cNvSpPr>
            <a:spLocks noGrp="1"/>
          </p:cNvSpPr>
          <p:nvPr>
            <p:ph type="title"/>
          </p:nvPr>
        </p:nvSpPr>
        <p:spPr>
          <a:xfrm>
            <a:off x="914400" y="1659073"/>
            <a:ext cx="8386190" cy="553998"/>
          </a:xfrm>
        </p:spPr>
        <p:txBody>
          <a:bodyPr/>
          <a:lstStyle/>
          <a:p>
            <a:r>
              <a:rPr lang="en-US" sz="3600" dirty="0" err="1" smtClean="0"/>
              <a:t>Shkollat</a:t>
            </a:r>
            <a:r>
              <a:rPr lang="en-US" sz="3600" dirty="0"/>
              <a:t> </a:t>
            </a:r>
            <a:r>
              <a:rPr lang="en-US" sz="3600" dirty="0" err="1"/>
              <a:t>publike</a:t>
            </a:r>
            <a:r>
              <a:rPr lang="en-US" sz="3600" dirty="0" smtClean="0"/>
              <a:t> </a:t>
            </a:r>
            <a:r>
              <a:rPr lang="en-US" sz="3600" dirty="0"/>
              <a:t>me </a:t>
            </a:r>
            <a:r>
              <a:rPr lang="en-US" sz="3600" dirty="0" err="1" smtClean="0"/>
              <a:t>kalueshmëri</a:t>
            </a:r>
            <a:r>
              <a:rPr lang="en-US" sz="3600" dirty="0" smtClean="0"/>
              <a:t> </a:t>
            </a:r>
            <a:r>
              <a:rPr lang="en-US" sz="3600" dirty="0" err="1" smtClean="0"/>
              <a:t>më</a:t>
            </a:r>
            <a:r>
              <a:rPr lang="en-US" sz="3600" dirty="0" smtClean="0"/>
              <a:t> </a:t>
            </a:r>
            <a:r>
              <a:rPr lang="en-US" sz="3600" dirty="0" err="1"/>
              <a:t>të</a:t>
            </a:r>
            <a:r>
              <a:rPr lang="en-US" sz="3600" dirty="0"/>
              <a:t> </a:t>
            </a:r>
            <a:r>
              <a:rPr lang="en-US" sz="3600" dirty="0" err="1" smtClean="0"/>
              <a:t>ulët</a:t>
            </a:r>
            <a:endParaRPr lang="en-US" dirty="0"/>
          </a:p>
        </p:txBody>
      </p:sp>
      <p:sp>
        <p:nvSpPr>
          <p:cNvPr id="5" name="Text Placeholder 4"/>
          <p:cNvSpPr>
            <a:spLocks noGrp="1"/>
          </p:cNvSpPr>
          <p:nvPr>
            <p:ph type="body" idx="1"/>
          </p:nvPr>
        </p:nvSpPr>
        <p:spPr>
          <a:xfrm>
            <a:off x="1374394" y="2667000"/>
            <a:ext cx="9403588" cy="3631763"/>
          </a:xfrm>
        </p:spPr>
        <p:txBody>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u="sng" dirty="0" err="1" smtClean="0">
                <a:latin typeface="Times New Roman" panose="02020603050405020304" pitchFamily="18" charset="0"/>
                <a:cs typeface="Times New Roman" panose="02020603050405020304" pitchFamily="18" charset="0"/>
              </a:rPr>
              <a:t>Gjuhë</a:t>
            </a:r>
            <a:r>
              <a:rPr lang="en-US" sz="2800" u="sng" dirty="0" smtClean="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shqipe</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dhe</a:t>
            </a:r>
            <a:r>
              <a:rPr lang="en-US" sz="2800" u="sng" dirty="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letërsi</a:t>
            </a:r>
            <a:endParaRPr lang="en-US" sz="2800" u="sng" dirty="0" smtClean="0">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endParaRPr lang="en-US" sz="2000" dirty="0"/>
          </a:p>
          <a:p>
            <a:pPr marL="457200" lvl="0" indent="-457200">
              <a:buAutoNum type="arabicPeriod"/>
            </a:pPr>
            <a:r>
              <a:rPr lang="en-US" dirty="0" smtClean="0"/>
              <a:t>KLLOJKE  81 %</a:t>
            </a:r>
          </a:p>
          <a:p>
            <a:pPr marL="457200" lvl="0" indent="-457200">
              <a:buAutoNum type="arabicPeriod"/>
            </a:pPr>
            <a:r>
              <a:rPr lang="en-US" dirty="0" smtClean="0"/>
              <a:t>SURREL   85  %</a:t>
            </a:r>
            <a:endParaRPr lang="en-US" dirty="0"/>
          </a:p>
          <a:p>
            <a:pPr lvl="0"/>
            <a:endParaRPr lang="en-US" sz="2000" dirty="0"/>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u="sng" dirty="0" err="1" smtClean="0">
                <a:latin typeface="Times New Roman" panose="02020603050405020304" pitchFamily="18" charset="0"/>
                <a:cs typeface="Times New Roman" panose="02020603050405020304" pitchFamily="18" charset="0"/>
              </a:rPr>
              <a:t>Matematikë</a:t>
            </a:r>
            <a:endParaRPr lang="en-US" sz="2800" u="sng" dirty="0" smtClean="0">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endParaRPr lang="en-US" sz="2000"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smtClean="0"/>
              <a:t>SURREL  68  %</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smtClean="0"/>
              <a:t>VAQARR   71  %</a:t>
            </a:r>
            <a:endParaRPr lang="en-US" dirty="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4394" y="609600"/>
            <a:ext cx="9387205" cy="553998"/>
          </a:xfrm>
          <a:prstGeom prst="rect">
            <a:avLst/>
          </a:prstGeom>
        </p:spPr>
        <p:txBody>
          <a:bodyPr vert="horz" wrap="square" lIns="0" tIns="0" rIns="0" bIns="0" rtlCol="0">
            <a:spAutoFit/>
          </a:bodyPr>
          <a:lstStyle/>
          <a:p>
            <a:pPr marL="52705" algn="ctr">
              <a:lnSpc>
                <a:spcPct val="100000"/>
              </a:lnSpc>
            </a:pPr>
            <a:r>
              <a:rPr sz="3600" b="1" dirty="0">
                <a:solidFill>
                  <a:srgbClr val="001F5F"/>
                </a:solidFill>
                <a:latin typeface="Garamond"/>
                <a:cs typeface="Garamond"/>
              </a:rPr>
              <a:t>REZU</a:t>
            </a:r>
            <a:r>
              <a:rPr sz="3600" b="1" spc="-70" dirty="0">
                <a:solidFill>
                  <a:srgbClr val="001F5F"/>
                </a:solidFill>
                <a:latin typeface="Garamond"/>
                <a:cs typeface="Garamond"/>
              </a:rPr>
              <a:t>L</a:t>
            </a:r>
            <a:r>
              <a:rPr sz="3600" b="1" spc="-295" dirty="0">
                <a:solidFill>
                  <a:srgbClr val="001F5F"/>
                </a:solidFill>
                <a:latin typeface="Garamond"/>
                <a:cs typeface="Garamond"/>
              </a:rPr>
              <a:t>T</a:t>
            </a:r>
            <a:r>
              <a:rPr sz="3600" b="1" spc="-30" dirty="0">
                <a:solidFill>
                  <a:srgbClr val="001F5F"/>
                </a:solidFill>
                <a:latin typeface="Garamond"/>
                <a:cs typeface="Garamond"/>
              </a:rPr>
              <a:t>ATE</a:t>
            </a:r>
            <a:r>
              <a:rPr sz="3600" b="1" spc="-25" dirty="0">
                <a:solidFill>
                  <a:srgbClr val="001F5F"/>
                </a:solidFill>
                <a:latin typeface="Garamond"/>
                <a:cs typeface="Garamond"/>
              </a:rPr>
              <a:t>T</a:t>
            </a:r>
            <a:r>
              <a:rPr sz="3600" b="1" spc="-5" dirty="0">
                <a:solidFill>
                  <a:srgbClr val="001F5F"/>
                </a:solidFill>
                <a:latin typeface="Garamond"/>
                <a:cs typeface="Garamond"/>
              </a:rPr>
              <a:t> </a:t>
            </a:r>
            <a:r>
              <a:rPr sz="3600" b="1" dirty="0">
                <a:solidFill>
                  <a:srgbClr val="001F5F"/>
                </a:solidFill>
                <a:latin typeface="Garamond"/>
                <a:cs typeface="Garamond"/>
              </a:rPr>
              <a:t>E</a:t>
            </a:r>
            <a:r>
              <a:rPr sz="3600" b="1" spc="-5" dirty="0">
                <a:solidFill>
                  <a:srgbClr val="001F5F"/>
                </a:solidFill>
                <a:latin typeface="Garamond"/>
                <a:cs typeface="Garamond"/>
              </a:rPr>
              <a:t> </a:t>
            </a:r>
            <a:r>
              <a:rPr sz="3600" b="1" spc="-35" dirty="0">
                <a:solidFill>
                  <a:srgbClr val="001F5F"/>
                </a:solidFill>
                <a:latin typeface="Garamond"/>
                <a:cs typeface="Garamond"/>
              </a:rPr>
              <a:t>P</a:t>
            </a:r>
            <a:r>
              <a:rPr sz="3600" b="1" spc="-105" dirty="0">
                <a:solidFill>
                  <a:srgbClr val="001F5F"/>
                </a:solidFill>
                <a:latin typeface="Garamond"/>
                <a:cs typeface="Garamond"/>
              </a:rPr>
              <a:t>R</a:t>
            </a:r>
            <a:r>
              <a:rPr sz="3600" b="1" spc="-135" dirty="0">
                <a:solidFill>
                  <a:srgbClr val="001F5F"/>
                </a:solidFill>
                <a:latin typeface="Garamond"/>
                <a:cs typeface="Garamond"/>
              </a:rPr>
              <a:t>O</a:t>
            </a:r>
            <a:r>
              <a:rPr sz="3600" b="1" spc="-25" dirty="0">
                <a:solidFill>
                  <a:srgbClr val="001F5F"/>
                </a:solidFill>
                <a:latin typeface="Garamond"/>
                <a:cs typeface="Garamond"/>
              </a:rPr>
              <a:t>VIMIT</a:t>
            </a:r>
            <a:r>
              <a:rPr sz="3600" b="1" spc="-10" dirty="0">
                <a:solidFill>
                  <a:srgbClr val="001F5F"/>
                </a:solidFill>
                <a:latin typeface="Garamond"/>
                <a:cs typeface="Garamond"/>
              </a:rPr>
              <a:t> </a:t>
            </a:r>
            <a:r>
              <a:rPr sz="3600" b="1" spc="-30" dirty="0">
                <a:solidFill>
                  <a:srgbClr val="001F5F"/>
                </a:solidFill>
                <a:latin typeface="Garamond"/>
                <a:cs typeface="Garamond"/>
              </a:rPr>
              <a:t>MSH</a:t>
            </a:r>
            <a:r>
              <a:rPr sz="3600" b="1" spc="5" dirty="0">
                <a:solidFill>
                  <a:srgbClr val="001F5F"/>
                </a:solidFill>
                <a:latin typeface="Garamond"/>
                <a:cs typeface="Garamond"/>
              </a:rPr>
              <a:t> </a:t>
            </a:r>
            <a:r>
              <a:rPr sz="3600" b="1" spc="-20" dirty="0" smtClean="0">
                <a:solidFill>
                  <a:srgbClr val="001F5F"/>
                </a:solidFill>
                <a:latin typeface="Garamond"/>
                <a:cs typeface="Garamond"/>
              </a:rPr>
              <a:t>201</a:t>
            </a:r>
            <a:r>
              <a:rPr lang="en-US" sz="3600" b="1" spc="-20" dirty="0" smtClean="0">
                <a:solidFill>
                  <a:srgbClr val="001F5F"/>
                </a:solidFill>
                <a:latin typeface="Garamond"/>
                <a:cs typeface="Garamond"/>
              </a:rPr>
              <a:t>5</a:t>
            </a:r>
            <a:endParaRPr sz="3600" dirty="0">
              <a:latin typeface="Garamond"/>
              <a:cs typeface="Garamond"/>
            </a:endParaRPr>
          </a:p>
        </p:txBody>
      </p:sp>
      <p:sp>
        <p:nvSpPr>
          <p:cNvPr id="4" name="Title 3"/>
          <p:cNvSpPr>
            <a:spLocks noGrp="1"/>
          </p:cNvSpPr>
          <p:nvPr>
            <p:ph type="title"/>
          </p:nvPr>
        </p:nvSpPr>
        <p:spPr>
          <a:xfrm>
            <a:off x="914400" y="1524000"/>
            <a:ext cx="8614790" cy="553998"/>
          </a:xfrm>
        </p:spPr>
        <p:txBody>
          <a:bodyPr/>
          <a:lstStyle/>
          <a:p>
            <a:r>
              <a:rPr lang="en-US" sz="3600" dirty="0" err="1" smtClean="0"/>
              <a:t>Shkollat</a:t>
            </a:r>
            <a:r>
              <a:rPr lang="en-US" sz="3600" dirty="0"/>
              <a:t> </a:t>
            </a:r>
            <a:r>
              <a:rPr lang="en-US" sz="3600" dirty="0" err="1"/>
              <a:t>publike</a:t>
            </a:r>
            <a:r>
              <a:rPr lang="en-US" sz="3600" dirty="0" smtClean="0"/>
              <a:t> </a:t>
            </a:r>
            <a:r>
              <a:rPr lang="en-US" sz="3600" dirty="0"/>
              <a:t>me </a:t>
            </a:r>
            <a:r>
              <a:rPr lang="en-US" sz="3600" dirty="0" err="1" smtClean="0"/>
              <a:t>notë</a:t>
            </a:r>
            <a:r>
              <a:rPr lang="en-US" sz="3600" dirty="0" smtClean="0"/>
              <a:t> </a:t>
            </a:r>
            <a:r>
              <a:rPr lang="en-US" sz="3600" dirty="0" err="1" smtClean="0"/>
              <a:t>mesatare</a:t>
            </a:r>
            <a:r>
              <a:rPr lang="en-US" sz="3600" dirty="0" smtClean="0"/>
              <a:t> </a:t>
            </a:r>
            <a:r>
              <a:rPr lang="en-US" sz="3600" dirty="0" err="1"/>
              <a:t>më</a:t>
            </a:r>
            <a:r>
              <a:rPr lang="en-US" sz="3600" dirty="0"/>
              <a:t> </a:t>
            </a:r>
            <a:r>
              <a:rPr lang="en-US" sz="3600" dirty="0" err="1"/>
              <a:t>të</a:t>
            </a:r>
            <a:r>
              <a:rPr lang="en-US" sz="3600" dirty="0"/>
              <a:t> </a:t>
            </a:r>
            <a:r>
              <a:rPr lang="en-US" sz="3600" dirty="0" err="1" smtClean="0"/>
              <a:t>ulët</a:t>
            </a:r>
            <a:endParaRPr lang="en-US" dirty="0"/>
          </a:p>
        </p:txBody>
      </p:sp>
      <p:sp>
        <p:nvSpPr>
          <p:cNvPr id="5" name="Text Placeholder 4"/>
          <p:cNvSpPr>
            <a:spLocks noGrp="1"/>
          </p:cNvSpPr>
          <p:nvPr>
            <p:ph type="body" idx="1"/>
          </p:nvPr>
        </p:nvSpPr>
        <p:spPr>
          <a:xfrm>
            <a:off x="1374394" y="2667000"/>
            <a:ext cx="9403588" cy="3631763"/>
          </a:xfrm>
        </p:spPr>
        <p:txBody>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u="sng" dirty="0" err="1" smtClean="0">
                <a:latin typeface="Times New Roman" panose="02020603050405020304" pitchFamily="18" charset="0"/>
                <a:cs typeface="Times New Roman" panose="02020603050405020304" pitchFamily="18" charset="0"/>
              </a:rPr>
              <a:t>Gjuhë</a:t>
            </a:r>
            <a:r>
              <a:rPr lang="en-US" sz="2800" u="sng" dirty="0" smtClean="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shqipe</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dhe</a:t>
            </a:r>
            <a:r>
              <a:rPr lang="en-US" sz="2800" u="sng" dirty="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letërsi</a:t>
            </a:r>
            <a:endParaRPr lang="en-US" sz="2800" u="sng" dirty="0" smtClean="0">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endParaRPr lang="en-US" sz="2000" dirty="0"/>
          </a:p>
          <a:p>
            <a:pPr marL="457200" lvl="0" indent="-457200">
              <a:buAutoNum type="arabicPeriod"/>
            </a:pPr>
            <a:r>
              <a:rPr lang="en-US" dirty="0" smtClean="0"/>
              <a:t>BAHRI  NELA 5.7</a:t>
            </a:r>
          </a:p>
          <a:p>
            <a:pPr marL="457200" lvl="0" indent="-457200">
              <a:buAutoNum type="arabicPeriod"/>
            </a:pPr>
            <a:r>
              <a:rPr lang="en-US" dirty="0" smtClean="0"/>
              <a:t>SHËNGJERGJ 5.8</a:t>
            </a:r>
            <a:endParaRPr lang="en-US" dirty="0"/>
          </a:p>
          <a:p>
            <a:pPr lvl="0"/>
            <a:endParaRPr lang="en-US" sz="2000" dirty="0"/>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800" u="sng" dirty="0" err="1" smtClean="0">
                <a:latin typeface="Times New Roman" panose="02020603050405020304" pitchFamily="18" charset="0"/>
                <a:cs typeface="Times New Roman" panose="02020603050405020304" pitchFamily="18" charset="0"/>
              </a:rPr>
              <a:t>Matematikë</a:t>
            </a:r>
            <a:endParaRPr lang="en-US" sz="2800" u="sng" dirty="0" smtClean="0">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endParaRPr lang="en-US" sz="2000"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smtClean="0"/>
              <a:t>VAQARR  5</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smtClean="0"/>
              <a:t>BAHRI  NELA 5.1</a:t>
            </a:r>
            <a:endParaRPr lang="en-US" dirty="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30348" y="591335"/>
            <a:ext cx="8128000" cy="553998"/>
          </a:xfrm>
          <a:prstGeom prst="rect">
            <a:avLst/>
          </a:prstGeom>
        </p:spPr>
        <p:txBody>
          <a:bodyPr vert="horz" wrap="square" lIns="0" tIns="0" rIns="0" bIns="0" rtlCol="0">
            <a:spAutoFit/>
          </a:bodyPr>
          <a:lstStyle/>
          <a:p>
            <a:pPr marL="12700">
              <a:lnSpc>
                <a:spcPct val="100000"/>
              </a:lnSpc>
            </a:pPr>
            <a:r>
              <a:rPr sz="3600" b="1" dirty="0">
                <a:solidFill>
                  <a:srgbClr val="001F5F"/>
                </a:solidFill>
                <a:latin typeface="Garamond"/>
                <a:cs typeface="Garamond"/>
              </a:rPr>
              <a:t>REZU</a:t>
            </a:r>
            <a:r>
              <a:rPr sz="3600" b="1" spc="-70" dirty="0">
                <a:solidFill>
                  <a:srgbClr val="001F5F"/>
                </a:solidFill>
                <a:latin typeface="Garamond"/>
                <a:cs typeface="Garamond"/>
              </a:rPr>
              <a:t>L</a:t>
            </a:r>
            <a:r>
              <a:rPr sz="3600" b="1" spc="-295" dirty="0">
                <a:solidFill>
                  <a:srgbClr val="001F5F"/>
                </a:solidFill>
                <a:latin typeface="Garamond"/>
                <a:cs typeface="Garamond"/>
              </a:rPr>
              <a:t>T</a:t>
            </a:r>
            <a:r>
              <a:rPr sz="3600" b="1" spc="-30" dirty="0">
                <a:solidFill>
                  <a:srgbClr val="001F5F"/>
                </a:solidFill>
                <a:latin typeface="Garamond"/>
                <a:cs typeface="Garamond"/>
              </a:rPr>
              <a:t>ATE</a:t>
            </a:r>
            <a:r>
              <a:rPr sz="3600" b="1" spc="-25" dirty="0">
                <a:solidFill>
                  <a:srgbClr val="001F5F"/>
                </a:solidFill>
                <a:latin typeface="Garamond"/>
                <a:cs typeface="Garamond"/>
              </a:rPr>
              <a:t>T</a:t>
            </a:r>
            <a:r>
              <a:rPr sz="3600" b="1" spc="-5" dirty="0">
                <a:solidFill>
                  <a:srgbClr val="001F5F"/>
                </a:solidFill>
                <a:latin typeface="Garamond"/>
                <a:cs typeface="Garamond"/>
              </a:rPr>
              <a:t> </a:t>
            </a:r>
            <a:r>
              <a:rPr sz="3600" b="1" dirty="0">
                <a:solidFill>
                  <a:srgbClr val="001F5F"/>
                </a:solidFill>
                <a:latin typeface="Garamond"/>
                <a:cs typeface="Garamond"/>
              </a:rPr>
              <a:t>E</a:t>
            </a:r>
            <a:r>
              <a:rPr sz="3600" b="1" spc="-5" dirty="0">
                <a:solidFill>
                  <a:srgbClr val="001F5F"/>
                </a:solidFill>
                <a:latin typeface="Garamond"/>
                <a:cs typeface="Garamond"/>
              </a:rPr>
              <a:t> </a:t>
            </a:r>
            <a:r>
              <a:rPr sz="3600" b="1" spc="-35" dirty="0">
                <a:solidFill>
                  <a:srgbClr val="001F5F"/>
                </a:solidFill>
                <a:latin typeface="Garamond"/>
                <a:cs typeface="Garamond"/>
              </a:rPr>
              <a:t>P</a:t>
            </a:r>
            <a:r>
              <a:rPr sz="3600" b="1" spc="-105" dirty="0">
                <a:solidFill>
                  <a:srgbClr val="001F5F"/>
                </a:solidFill>
                <a:latin typeface="Garamond"/>
                <a:cs typeface="Garamond"/>
              </a:rPr>
              <a:t>R</a:t>
            </a:r>
            <a:r>
              <a:rPr sz="3600" b="1" spc="-135" dirty="0">
                <a:solidFill>
                  <a:srgbClr val="001F5F"/>
                </a:solidFill>
                <a:latin typeface="Garamond"/>
                <a:cs typeface="Garamond"/>
              </a:rPr>
              <a:t>O</a:t>
            </a:r>
            <a:r>
              <a:rPr sz="3600" b="1" spc="-25" dirty="0">
                <a:solidFill>
                  <a:srgbClr val="001F5F"/>
                </a:solidFill>
                <a:latin typeface="Garamond"/>
                <a:cs typeface="Garamond"/>
              </a:rPr>
              <a:t>VIMIT</a:t>
            </a:r>
            <a:r>
              <a:rPr sz="3600" b="1" spc="-10" dirty="0">
                <a:solidFill>
                  <a:srgbClr val="001F5F"/>
                </a:solidFill>
                <a:latin typeface="Garamond"/>
                <a:cs typeface="Garamond"/>
              </a:rPr>
              <a:t> </a:t>
            </a:r>
            <a:r>
              <a:rPr sz="3600" b="1" spc="-30" dirty="0">
                <a:solidFill>
                  <a:srgbClr val="001F5F"/>
                </a:solidFill>
                <a:latin typeface="Garamond"/>
                <a:cs typeface="Garamond"/>
              </a:rPr>
              <a:t>MSH</a:t>
            </a:r>
            <a:r>
              <a:rPr sz="3600" b="1" spc="5" dirty="0">
                <a:solidFill>
                  <a:srgbClr val="001F5F"/>
                </a:solidFill>
                <a:latin typeface="Garamond"/>
                <a:cs typeface="Garamond"/>
              </a:rPr>
              <a:t> </a:t>
            </a:r>
            <a:r>
              <a:rPr sz="3600" b="1" spc="-20" dirty="0" smtClean="0">
                <a:solidFill>
                  <a:srgbClr val="001F5F"/>
                </a:solidFill>
                <a:latin typeface="Garamond"/>
                <a:cs typeface="Garamond"/>
              </a:rPr>
              <a:t>201</a:t>
            </a:r>
            <a:r>
              <a:rPr lang="en-US" sz="3600" b="1" spc="-20" dirty="0" smtClean="0">
                <a:solidFill>
                  <a:srgbClr val="001F5F"/>
                </a:solidFill>
                <a:latin typeface="Garamond"/>
                <a:cs typeface="Garamond"/>
              </a:rPr>
              <a:t>5</a:t>
            </a:r>
            <a:endParaRPr sz="3600" dirty="0">
              <a:latin typeface="Garamond"/>
              <a:cs typeface="Garamond"/>
            </a:endParaRPr>
          </a:p>
        </p:txBody>
      </p:sp>
      <p:sp>
        <p:nvSpPr>
          <p:cNvPr id="4" name="object 4"/>
          <p:cNvSpPr txBox="1"/>
          <p:nvPr/>
        </p:nvSpPr>
        <p:spPr>
          <a:xfrm>
            <a:off x="914400" y="1524000"/>
            <a:ext cx="6567805" cy="430887"/>
          </a:xfrm>
          <a:prstGeom prst="rect">
            <a:avLst/>
          </a:prstGeom>
        </p:spPr>
        <p:txBody>
          <a:bodyPr vert="horz" wrap="square" lIns="0" tIns="0" rIns="0" bIns="0" rtlCol="0">
            <a:spAutoFit/>
          </a:bodyPr>
          <a:lstStyle/>
          <a:p>
            <a:pPr marL="12700">
              <a:lnSpc>
                <a:spcPct val="100000"/>
              </a:lnSpc>
            </a:pPr>
            <a:r>
              <a:rPr lang="en-US" sz="2800" b="1" spc="-70" dirty="0" err="1" smtClean="0">
                <a:solidFill>
                  <a:srgbClr val="001F5F"/>
                </a:solidFill>
                <a:latin typeface="Times New Roman" panose="02020603050405020304" pitchFamily="18" charset="0"/>
                <a:cs typeface="Times New Roman" panose="02020603050405020304" pitchFamily="18" charset="0"/>
              </a:rPr>
              <a:t>Pr</a:t>
            </a:r>
            <a:r>
              <a:rPr lang="en-US" sz="2800" b="1" spc="-100" dirty="0" err="1" smtClean="0">
                <a:solidFill>
                  <a:srgbClr val="001F5F"/>
                </a:solidFill>
                <a:latin typeface="Times New Roman" panose="02020603050405020304" pitchFamily="18" charset="0"/>
                <a:cs typeface="Times New Roman" panose="02020603050405020304" pitchFamily="18" charset="0"/>
              </a:rPr>
              <a:t>o</a:t>
            </a:r>
            <a:r>
              <a:rPr lang="en-US" sz="2800" b="1" spc="-20" dirty="0" err="1" smtClean="0">
                <a:solidFill>
                  <a:srgbClr val="001F5F"/>
                </a:solidFill>
                <a:latin typeface="Times New Roman" panose="02020603050405020304" pitchFamily="18" charset="0"/>
                <a:cs typeface="Times New Roman" panose="02020603050405020304" pitchFamily="18" charset="0"/>
              </a:rPr>
              <a:t>vi</a:t>
            </a:r>
            <a:r>
              <a:rPr lang="en-US" sz="2800" b="1" dirty="0" err="1" smtClean="0">
                <a:solidFill>
                  <a:srgbClr val="001F5F"/>
                </a:solidFill>
                <a:latin typeface="Times New Roman" panose="02020603050405020304" pitchFamily="18" charset="0"/>
                <a:cs typeface="Times New Roman" panose="02020603050405020304" pitchFamily="18" charset="0"/>
              </a:rPr>
              <a:t>met</a:t>
            </a:r>
            <a:r>
              <a:rPr lang="en-US" sz="2800" b="1" dirty="0" smtClean="0">
                <a:solidFill>
                  <a:srgbClr val="001F5F"/>
                </a:solidFill>
                <a:latin typeface="Times New Roman" panose="02020603050405020304" pitchFamily="18" charset="0"/>
                <a:cs typeface="Times New Roman" panose="02020603050405020304" pitchFamily="18" charset="0"/>
              </a:rPr>
              <a:t> me</a:t>
            </a:r>
            <a:r>
              <a:rPr lang="en-US" sz="2800" b="1" spc="-5" dirty="0" smtClean="0">
                <a:solidFill>
                  <a:srgbClr val="001F5F"/>
                </a:solidFill>
                <a:latin typeface="Times New Roman" panose="02020603050405020304" pitchFamily="18" charset="0"/>
                <a:cs typeface="Times New Roman" panose="02020603050405020304" pitchFamily="18" charset="0"/>
              </a:rPr>
              <a:t> </a:t>
            </a:r>
            <a:r>
              <a:rPr lang="en-US" sz="2800" b="1" dirty="0" err="1" smtClean="0">
                <a:solidFill>
                  <a:srgbClr val="001F5F"/>
                </a:solidFill>
                <a:latin typeface="Times New Roman" panose="02020603050405020304" pitchFamily="18" charset="0"/>
                <a:cs typeface="Times New Roman" panose="02020603050405020304" pitchFamily="18" charset="0"/>
              </a:rPr>
              <a:t>zgjedhje</a:t>
            </a:r>
            <a:endParaRPr lang="en-US" sz="28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69403188"/>
              </p:ext>
            </p:extLst>
          </p:nvPr>
        </p:nvGraphicFramePr>
        <p:xfrm>
          <a:off x="685800" y="2438400"/>
          <a:ext cx="10607040" cy="3749039"/>
        </p:xfrm>
        <a:graphic>
          <a:graphicData uri="http://schemas.openxmlformats.org/drawingml/2006/table">
            <a:tbl>
              <a:tblPr firstRow="1" bandRow="1">
                <a:tableStyleId>{5C22544A-7EE6-4342-B048-85BDC9FD1C3A}</a:tableStyleId>
              </a:tblPr>
              <a:tblGrid>
                <a:gridCol w="501120"/>
                <a:gridCol w="5345280"/>
                <a:gridCol w="1419840"/>
                <a:gridCol w="1419840"/>
                <a:gridCol w="1920960"/>
              </a:tblGrid>
              <a:tr h="745221">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Nr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Lënda</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me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zgjedhje</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Numri i nxënësve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Përqindja e nxënësve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Kalueshmëria</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745221">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Gjuhët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e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huaja</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anglisht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frengjisht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italisht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greqisht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turqisht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spanjisht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8344">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2000" b="0" i="0" u="none" strike="noStrike" dirty="0" err="1" smtClean="0">
                          <a:solidFill>
                            <a:srgbClr val="000000"/>
                          </a:solidFill>
                          <a:effectLst/>
                          <a:latin typeface="Times New Roman" panose="02020603050405020304" pitchFamily="18" charset="0"/>
                          <a:cs typeface="Times New Roman" panose="02020603050405020304" pitchFamily="18" charset="0"/>
                        </a:rPr>
                        <a:t>Letërsi</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 e</a:t>
                      </a:r>
                      <a:r>
                        <a:rPr lang="en-US" sz="20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n-US" sz="20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thelluar</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745221">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Histori</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Gjeografi</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Qytetari</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Sociologji</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Ekonomi</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1967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8344">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Kimi</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Biologji</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8344">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US" sz="2000" b="0" i="0" u="none" strike="noStrike" dirty="0" err="1" smtClean="0">
                          <a:solidFill>
                            <a:srgbClr val="000000"/>
                          </a:solidFill>
                          <a:effectLst/>
                          <a:latin typeface="Times New Roman" panose="02020603050405020304" pitchFamily="18" charset="0"/>
                          <a:cs typeface="Times New Roman" panose="02020603050405020304" pitchFamily="18" charset="0"/>
                        </a:rPr>
                        <a:t>Matematikë</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Fizikë</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Teknologji</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8344">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Programe</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smtClean="0">
                          <a:solidFill>
                            <a:srgbClr val="000000"/>
                          </a:solidFill>
                          <a:effectLst/>
                          <a:latin typeface="Times New Roman" panose="02020603050405020304" pitchFamily="18" charset="0"/>
                          <a:cs typeface="Times New Roman" panose="02020603050405020304" pitchFamily="18" charset="0"/>
                        </a:rPr>
                        <a:t>të</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thelluara</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a:solidFill>
                            <a:srgbClr val="000000"/>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457200"/>
            <a:ext cx="10896600" cy="733731"/>
          </a:xfrm>
          <a:prstGeom prst="rect">
            <a:avLst/>
          </a:prstGeom>
        </p:spPr>
        <p:txBody>
          <a:bodyPr vert="horz" wrap="square" lIns="0" tIns="315155" rIns="0" bIns="0" rtlCol="0">
            <a:spAutoFit/>
          </a:bodyPr>
          <a:lstStyle/>
          <a:p>
            <a:pPr>
              <a:lnSpc>
                <a:spcPct val="100000"/>
              </a:lnSpc>
            </a:pPr>
            <a:r>
              <a:rPr sz="2700" b="1" dirty="0" smtClean="0">
                <a:solidFill>
                  <a:srgbClr val="001F5F"/>
                </a:solidFill>
              </a:rPr>
              <a:t>P</a:t>
            </a:r>
            <a:r>
              <a:rPr lang="en-US" sz="2700" b="1" dirty="0">
                <a:solidFill>
                  <a:srgbClr val="001F5F"/>
                </a:solidFill>
              </a:rPr>
              <a:t>Ë</a:t>
            </a:r>
            <a:r>
              <a:rPr sz="2700" b="1" dirty="0" smtClean="0">
                <a:solidFill>
                  <a:srgbClr val="001F5F"/>
                </a:solidFill>
              </a:rPr>
              <a:t>RZGJ</a:t>
            </a:r>
            <a:r>
              <a:rPr sz="2700" b="1" spc="-5" dirty="0" smtClean="0">
                <a:solidFill>
                  <a:srgbClr val="001F5F"/>
                </a:solidFill>
              </a:rPr>
              <a:t>E</a:t>
            </a:r>
            <a:r>
              <a:rPr sz="2700" b="1" spc="-10" dirty="0" smtClean="0">
                <a:solidFill>
                  <a:srgbClr val="001F5F"/>
                </a:solidFill>
              </a:rPr>
              <a:t>D</a:t>
            </a:r>
            <a:r>
              <a:rPr sz="2700" b="1" dirty="0" smtClean="0">
                <a:solidFill>
                  <a:srgbClr val="001F5F"/>
                </a:solidFill>
              </a:rPr>
              <a:t>HJET</a:t>
            </a:r>
            <a:r>
              <a:rPr sz="2700" b="1" spc="-65" dirty="0" smtClean="0">
                <a:solidFill>
                  <a:srgbClr val="001F5F"/>
                </a:solidFill>
              </a:rPr>
              <a:t> </a:t>
            </a:r>
            <a:r>
              <a:rPr sz="2700" b="1" dirty="0">
                <a:solidFill>
                  <a:srgbClr val="001F5F"/>
                </a:solidFill>
              </a:rPr>
              <a:t>E </a:t>
            </a:r>
            <a:r>
              <a:rPr sz="2700" b="1" dirty="0" smtClean="0">
                <a:solidFill>
                  <a:srgbClr val="001F5F"/>
                </a:solidFill>
              </a:rPr>
              <a:t>MATUR</a:t>
            </a:r>
            <a:r>
              <a:rPr sz="2700" b="1" spc="5" dirty="0" smtClean="0">
                <a:solidFill>
                  <a:srgbClr val="001F5F"/>
                </a:solidFill>
              </a:rPr>
              <a:t>A</a:t>
            </a:r>
            <a:r>
              <a:rPr sz="2700" b="1" dirty="0" smtClean="0">
                <a:solidFill>
                  <a:srgbClr val="001F5F"/>
                </a:solidFill>
              </a:rPr>
              <a:t>NT</a:t>
            </a:r>
            <a:r>
              <a:rPr lang="en-US" sz="2700" b="1" dirty="0">
                <a:solidFill>
                  <a:srgbClr val="001F5F"/>
                </a:solidFill>
              </a:rPr>
              <a:t>Ë</a:t>
            </a:r>
            <a:r>
              <a:rPr sz="2700" b="1" dirty="0" smtClean="0">
                <a:solidFill>
                  <a:srgbClr val="001F5F"/>
                </a:solidFill>
              </a:rPr>
              <a:t>VE</a:t>
            </a:r>
            <a:r>
              <a:rPr sz="2700" b="1" spc="-45" dirty="0" smtClean="0">
                <a:solidFill>
                  <a:srgbClr val="001F5F"/>
                </a:solidFill>
              </a:rPr>
              <a:t> </a:t>
            </a:r>
            <a:r>
              <a:rPr sz="2700" b="1" dirty="0" smtClean="0">
                <a:solidFill>
                  <a:srgbClr val="001F5F"/>
                </a:solidFill>
              </a:rPr>
              <a:t>P</a:t>
            </a:r>
            <a:r>
              <a:rPr lang="en-US" sz="2700" b="1" dirty="0">
                <a:solidFill>
                  <a:srgbClr val="001F5F"/>
                </a:solidFill>
              </a:rPr>
              <a:t>Ë</a:t>
            </a:r>
            <a:r>
              <a:rPr sz="2700" b="1" dirty="0" smtClean="0">
                <a:solidFill>
                  <a:srgbClr val="001F5F"/>
                </a:solidFill>
              </a:rPr>
              <a:t>R</a:t>
            </a:r>
            <a:r>
              <a:rPr sz="2700" b="1" spc="-20" dirty="0" smtClean="0">
                <a:solidFill>
                  <a:srgbClr val="001F5F"/>
                </a:solidFill>
              </a:rPr>
              <a:t> </a:t>
            </a:r>
            <a:r>
              <a:rPr sz="2700" b="1" spc="-5" dirty="0" smtClean="0">
                <a:solidFill>
                  <a:srgbClr val="001F5F"/>
                </a:solidFill>
              </a:rPr>
              <a:t>L</a:t>
            </a:r>
            <a:r>
              <a:rPr lang="en-US" sz="2700" b="1" spc="-5" dirty="0">
                <a:solidFill>
                  <a:srgbClr val="001F5F"/>
                </a:solidFill>
              </a:rPr>
              <a:t>Ë</a:t>
            </a:r>
            <a:r>
              <a:rPr sz="2700" b="1" spc="-5" dirty="0" smtClean="0">
                <a:solidFill>
                  <a:srgbClr val="001F5F"/>
                </a:solidFill>
              </a:rPr>
              <a:t>N</a:t>
            </a:r>
            <a:r>
              <a:rPr sz="2700" b="1" spc="-10" dirty="0" smtClean="0">
                <a:solidFill>
                  <a:srgbClr val="001F5F"/>
                </a:solidFill>
              </a:rPr>
              <a:t>D</a:t>
            </a:r>
            <a:r>
              <a:rPr lang="en-US" sz="2700" b="1" spc="-5" dirty="0">
                <a:solidFill>
                  <a:srgbClr val="001F5F"/>
                </a:solidFill>
              </a:rPr>
              <a:t>Ë</a:t>
            </a:r>
            <a:r>
              <a:rPr sz="2700" b="1" dirty="0" smtClean="0">
                <a:solidFill>
                  <a:srgbClr val="001F5F"/>
                </a:solidFill>
              </a:rPr>
              <a:t>T</a:t>
            </a:r>
            <a:r>
              <a:rPr sz="2700" b="1" spc="-10" dirty="0" smtClean="0">
                <a:solidFill>
                  <a:srgbClr val="001F5F"/>
                </a:solidFill>
              </a:rPr>
              <a:t> </a:t>
            </a:r>
            <a:r>
              <a:rPr sz="2700" b="1" dirty="0">
                <a:solidFill>
                  <a:srgbClr val="001F5F"/>
                </a:solidFill>
              </a:rPr>
              <a:t>ME</a:t>
            </a:r>
            <a:r>
              <a:rPr sz="2700" b="1" spc="-15" dirty="0">
                <a:solidFill>
                  <a:srgbClr val="001F5F"/>
                </a:solidFill>
              </a:rPr>
              <a:t> </a:t>
            </a:r>
            <a:r>
              <a:rPr sz="2700" b="1" dirty="0">
                <a:solidFill>
                  <a:srgbClr val="001F5F"/>
                </a:solidFill>
              </a:rPr>
              <a:t>ZGJED</a:t>
            </a:r>
            <a:r>
              <a:rPr sz="2700" b="1" spc="-15" dirty="0">
                <a:solidFill>
                  <a:srgbClr val="001F5F"/>
                </a:solidFill>
              </a:rPr>
              <a:t>H</a:t>
            </a:r>
            <a:r>
              <a:rPr sz="2700" b="1" dirty="0">
                <a:solidFill>
                  <a:srgbClr val="001F5F"/>
                </a:solidFill>
              </a:rPr>
              <a:t>JE</a:t>
            </a:r>
            <a:endParaRPr sz="2700" dirty="0"/>
          </a:p>
        </p:txBody>
      </p:sp>
      <p:graphicFrame>
        <p:nvGraphicFramePr>
          <p:cNvPr id="6" name="Chart 5"/>
          <p:cNvGraphicFramePr>
            <a:graphicFrameLocks/>
          </p:cNvGraphicFramePr>
          <p:nvPr>
            <p:extLst>
              <p:ext uri="{D42A27DB-BD31-4B8C-83A1-F6EECF244321}">
                <p14:modId xmlns:p14="http://schemas.microsoft.com/office/powerpoint/2010/main" val="1223957746"/>
              </p:ext>
            </p:extLst>
          </p:nvPr>
        </p:nvGraphicFramePr>
        <p:xfrm>
          <a:off x="2057400" y="1447800"/>
          <a:ext cx="76962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1600" y="457200"/>
            <a:ext cx="9982200" cy="788701"/>
          </a:xfrm>
          <a:prstGeom prst="rect">
            <a:avLst/>
          </a:prstGeom>
        </p:spPr>
        <p:txBody>
          <a:bodyPr vert="horz" wrap="square" lIns="0" tIns="293393" rIns="0" bIns="0" rtlCol="0">
            <a:spAutoFit/>
          </a:bodyPr>
          <a:lstStyle/>
          <a:p>
            <a:pPr marL="668655" marR="0" lvl="0" indent="0" defTabSz="914400" rtl="0" eaLnBrk="1" fontAlgn="auto" latinLnBrk="0" hangingPunct="1">
              <a:lnSpc>
                <a:spcPct val="100000"/>
              </a:lnSpc>
              <a:spcBef>
                <a:spcPts val="0"/>
              </a:spcBef>
              <a:spcAft>
                <a:spcPts val="0"/>
              </a:spcAft>
              <a:tabLst/>
              <a:defRPr/>
            </a:pPr>
            <a:r>
              <a:rPr lang="en-US" sz="3200" b="1" kern="1200" dirty="0">
                <a:solidFill>
                  <a:srgbClr val="001F5F"/>
                </a:solidFill>
                <a:ea typeface="+mn-ea"/>
              </a:rPr>
              <a:t>REZU</a:t>
            </a:r>
            <a:r>
              <a:rPr lang="en-US" sz="3200" b="1" kern="1200" spc="-70" dirty="0">
                <a:solidFill>
                  <a:srgbClr val="001F5F"/>
                </a:solidFill>
                <a:ea typeface="+mn-ea"/>
              </a:rPr>
              <a:t>L</a:t>
            </a:r>
            <a:r>
              <a:rPr lang="en-US" sz="3200" b="1" kern="1200" spc="-295" dirty="0">
                <a:solidFill>
                  <a:srgbClr val="001F5F"/>
                </a:solidFill>
                <a:ea typeface="+mn-ea"/>
              </a:rPr>
              <a:t>T</a:t>
            </a:r>
            <a:r>
              <a:rPr lang="en-US" sz="3200" b="1" kern="1200" spc="-30" dirty="0">
                <a:solidFill>
                  <a:srgbClr val="001F5F"/>
                </a:solidFill>
                <a:ea typeface="+mn-ea"/>
              </a:rPr>
              <a:t>ATE</a:t>
            </a:r>
            <a:r>
              <a:rPr lang="en-US" sz="3200" b="1" kern="1200" spc="-25" dirty="0">
                <a:solidFill>
                  <a:srgbClr val="001F5F"/>
                </a:solidFill>
                <a:ea typeface="+mn-ea"/>
              </a:rPr>
              <a:t>T</a:t>
            </a:r>
            <a:r>
              <a:rPr lang="en-US" sz="3200" b="1" kern="1200" spc="-5" dirty="0">
                <a:solidFill>
                  <a:srgbClr val="001F5F"/>
                </a:solidFill>
                <a:ea typeface="+mn-ea"/>
              </a:rPr>
              <a:t> </a:t>
            </a:r>
            <a:r>
              <a:rPr lang="en-US" sz="3200" b="1" kern="1200" dirty="0">
                <a:solidFill>
                  <a:srgbClr val="001F5F"/>
                </a:solidFill>
                <a:ea typeface="+mn-ea"/>
              </a:rPr>
              <a:t>E</a:t>
            </a:r>
            <a:r>
              <a:rPr lang="en-US" sz="3200" b="1" kern="1200" spc="-5" dirty="0">
                <a:solidFill>
                  <a:srgbClr val="001F5F"/>
                </a:solidFill>
                <a:ea typeface="+mn-ea"/>
              </a:rPr>
              <a:t> </a:t>
            </a:r>
            <a:r>
              <a:rPr lang="en-US" sz="3200" b="1" kern="1200" spc="-35" dirty="0">
                <a:solidFill>
                  <a:srgbClr val="001F5F"/>
                </a:solidFill>
                <a:ea typeface="+mn-ea"/>
              </a:rPr>
              <a:t>P</a:t>
            </a:r>
            <a:r>
              <a:rPr lang="en-US" sz="3200" b="1" kern="1200" spc="-105" dirty="0">
                <a:solidFill>
                  <a:srgbClr val="001F5F"/>
                </a:solidFill>
                <a:ea typeface="+mn-ea"/>
              </a:rPr>
              <a:t>R</a:t>
            </a:r>
            <a:r>
              <a:rPr lang="en-US" sz="3200" b="1" kern="1200" spc="-135" dirty="0">
                <a:solidFill>
                  <a:srgbClr val="001F5F"/>
                </a:solidFill>
                <a:ea typeface="+mn-ea"/>
              </a:rPr>
              <a:t>O</a:t>
            </a:r>
            <a:r>
              <a:rPr lang="en-US" sz="3200" b="1" kern="1200" spc="-25" dirty="0">
                <a:solidFill>
                  <a:srgbClr val="001F5F"/>
                </a:solidFill>
                <a:ea typeface="+mn-ea"/>
              </a:rPr>
              <a:t>VIMIT</a:t>
            </a:r>
            <a:r>
              <a:rPr lang="en-US" sz="3200" b="1" kern="1200" spc="-10" dirty="0">
                <a:solidFill>
                  <a:srgbClr val="001F5F"/>
                </a:solidFill>
                <a:ea typeface="+mn-ea"/>
              </a:rPr>
              <a:t> </a:t>
            </a:r>
            <a:r>
              <a:rPr lang="en-US" sz="3200" b="1" kern="1200" spc="-30" dirty="0">
                <a:solidFill>
                  <a:srgbClr val="001F5F"/>
                </a:solidFill>
                <a:ea typeface="+mn-ea"/>
              </a:rPr>
              <a:t>MSH</a:t>
            </a:r>
            <a:r>
              <a:rPr lang="en-US" sz="3200" b="1" kern="1200" spc="5" dirty="0">
                <a:solidFill>
                  <a:srgbClr val="001F5F"/>
                </a:solidFill>
                <a:ea typeface="+mn-ea"/>
              </a:rPr>
              <a:t> </a:t>
            </a:r>
            <a:r>
              <a:rPr lang="en-US" sz="3200" b="1" kern="1200" spc="-20" dirty="0" smtClean="0">
                <a:solidFill>
                  <a:srgbClr val="001F5F"/>
                </a:solidFill>
                <a:ea typeface="+mn-ea"/>
              </a:rPr>
              <a:t>2015</a:t>
            </a:r>
            <a:endParaRPr sz="2000" dirty="0"/>
          </a:p>
        </p:txBody>
      </p:sp>
      <p:graphicFrame>
        <p:nvGraphicFramePr>
          <p:cNvPr id="5" name="Table 4"/>
          <p:cNvGraphicFramePr>
            <a:graphicFrameLocks noGrp="1"/>
          </p:cNvGraphicFramePr>
          <p:nvPr>
            <p:extLst>
              <p:ext uri="{D42A27DB-BD31-4B8C-83A1-F6EECF244321}">
                <p14:modId xmlns:p14="http://schemas.microsoft.com/office/powerpoint/2010/main" val="227845452"/>
              </p:ext>
            </p:extLst>
          </p:nvPr>
        </p:nvGraphicFramePr>
        <p:xfrm>
          <a:off x="1143000" y="2895600"/>
          <a:ext cx="10058400" cy="3063240"/>
        </p:xfrm>
        <a:graphic>
          <a:graphicData uri="http://schemas.openxmlformats.org/drawingml/2006/table">
            <a:tbl>
              <a:tblPr firstRow="1" bandRow="1">
                <a:tableStyleId>{5C22544A-7EE6-4342-B048-85BDC9FD1C3A}</a:tableStyleId>
              </a:tblPr>
              <a:tblGrid>
                <a:gridCol w="548640"/>
                <a:gridCol w="3566160"/>
                <a:gridCol w="1188720"/>
                <a:gridCol w="1188720"/>
                <a:gridCol w="1188720"/>
                <a:gridCol w="1188720"/>
                <a:gridCol w="1188720"/>
              </a:tblGrid>
              <a:tr h="502920">
                <a:tc>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Nr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Shkolla</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nr</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i</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nx</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kalojnë</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err="1" smtClean="0">
                          <a:solidFill>
                            <a:srgbClr val="000000"/>
                          </a:solidFill>
                          <a:effectLst/>
                          <a:latin typeface="Times New Roman" panose="02020603050405020304" pitchFamily="18" charset="0"/>
                          <a:cs typeface="Times New Roman" panose="02020603050405020304" pitchFamily="18" charset="0"/>
                        </a:rPr>
                        <a:t>mbeten</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640080">
                <a:tc>
                  <a:txBody>
                    <a:bodyPr/>
                    <a:lstStyle/>
                    <a:p>
                      <a:pPr algn="ct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Gjimnazi</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smtClean="0">
                          <a:solidFill>
                            <a:srgbClr val="000000"/>
                          </a:solidFill>
                          <a:effectLst/>
                          <a:latin typeface="Times New Roman" panose="02020603050405020304" pitchFamily="18" charset="0"/>
                          <a:cs typeface="Times New Roman" panose="02020603050405020304" pitchFamily="18" charset="0"/>
                        </a:rPr>
                        <a:t>publik</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1238</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1238</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100</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a:t>
                      </a:r>
                      <a:endParaRPr lang="en-US" sz="16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Gjimnazi</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smtClean="0">
                          <a:solidFill>
                            <a:srgbClr val="000000"/>
                          </a:solidFill>
                          <a:effectLst/>
                          <a:latin typeface="Times New Roman" panose="02020603050405020304" pitchFamily="18" charset="0"/>
                          <a:cs typeface="Times New Roman" panose="02020603050405020304" pitchFamily="18" charset="0"/>
                        </a:rPr>
                        <a:t>jopublik</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8.4</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100%</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640080">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Part-time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dhe</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korrespondencë</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122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108</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5.7</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88</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Total  Dar </a:t>
                      </a:r>
                      <a:r>
                        <a:rPr lang="en-US" sz="1800" b="1" i="0" u="none" strike="noStrike" dirty="0" err="1" smtClean="0">
                          <a:solidFill>
                            <a:srgbClr val="000000"/>
                          </a:solidFill>
                          <a:effectLst/>
                          <a:latin typeface="Times New Roman" panose="02020603050405020304" pitchFamily="18" charset="0"/>
                          <a:cs typeface="Times New Roman" panose="02020603050405020304" pitchFamily="18" charset="0"/>
                        </a:rPr>
                        <a:t>Qark</a:t>
                      </a: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800" b="1" i="0" u="none" strike="noStrike" dirty="0" err="1" smtClean="0">
                          <a:solidFill>
                            <a:srgbClr val="000000"/>
                          </a:solidFill>
                          <a:effectLst/>
                          <a:latin typeface="Times New Roman" panose="02020603050405020304" pitchFamily="18" charset="0"/>
                          <a:cs typeface="Times New Roman" panose="02020603050405020304" pitchFamily="18" charset="0"/>
                        </a:rPr>
                        <a:t>Tiranë</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1431</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1417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1" i="0" u="none" strike="noStrike" smtClean="0">
                          <a:solidFill>
                            <a:srgbClr val="000000"/>
                          </a:solidFill>
                          <a:effectLst/>
                          <a:latin typeface="Times New Roman" panose="02020603050405020304" pitchFamily="18" charset="0"/>
                          <a:cs typeface="Times New Roman" panose="02020603050405020304" pitchFamily="18" charset="0"/>
                        </a:rPr>
                        <a:t>99</a:t>
                      </a:r>
                      <a:r>
                        <a:rPr lang="en-US" sz="1600" b="1" i="0" u="none" strike="noStrike" baseline="0" smtClean="0">
                          <a:solidFill>
                            <a:srgbClr val="000000"/>
                          </a:solidFill>
                          <a:effectLst/>
                          <a:latin typeface="Times New Roman" panose="02020603050405020304" pitchFamily="18" charset="0"/>
                          <a:cs typeface="Times New Roman" panose="02020603050405020304" pitchFamily="18" charset="0"/>
                        </a:rPr>
                        <a:t> </a:t>
                      </a:r>
                      <a:r>
                        <a:rPr lang="en-US" sz="1600" b="1" i="0" u="none" strike="noStrike" baseline="0" dirty="0" smtClean="0">
                          <a:solidFill>
                            <a:srgbClr val="000000"/>
                          </a:solidFill>
                          <a:effectLst/>
                          <a:latin typeface="Times New Roman" panose="02020603050405020304" pitchFamily="18" charset="0"/>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6" name="Rectangle 5"/>
          <p:cNvSpPr/>
          <p:nvPr/>
        </p:nvSpPr>
        <p:spPr>
          <a:xfrm>
            <a:off x="1066800" y="1752600"/>
            <a:ext cx="4800600" cy="523220"/>
          </a:xfrm>
          <a:prstGeom prst="rect">
            <a:avLst/>
          </a:prstGeom>
        </p:spPr>
        <p:txBody>
          <a:bodyPr wrap="square">
            <a:spAutoFit/>
          </a:bodyPr>
          <a:lstStyle/>
          <a:p>
            <a:r>
              <a:rPr lang="en-US" sz="2800" b="1" kern="0" spc="-15" dirty="0" err="1" smtClean="0">
                <a:solidFill>
                  <a:srgbClr val="001F5F"/>
                </a:solidFill>
                <a:latin typeface="Times New Roman" panose="02020603050405020304" pitchFamily="18" charset="0"/>
                <a:ea typeface="+mj-ea"/>
                <a:cs typeface="Times New Roman" panose="02020603050405020304" pitchFamily="18" charset="0"/>
              </a:rPr>
              <a:t>P</a:t>
            </a:r>
            <a:r>
              <a:rPr lang="en-US" sz="2800" b="1" kern="0" spc="-70" dirty="0" err="1" smtClean="0">
                <a:solidFill>
                  <a:srgbClr val="001F5F"/>
                </a:solidFill>
                <a:latin typeface="Times New Roman" panose="02020603050405020304" pitchFamily="18" charset="0"/>
                <a:ea typeface="+mj-ea"/>
                <a:cs typeface="Times New Roman" panose="02020603050405020304" pitchFamily="18" charset="0"/>
              </a:rPr>
              <a:t>r</a:t>
            </a:r>
            <a:r>
              <a:rPr lang="en-US" sz="2800" b="1" kern="0" spc="-100" dirty="0" err="1" smtClean="0">
                <a:solidFill>
                  <a:srgbClr val="001F5F"/>
                </a:solidFill>
                <a:latin typeface="Times New Roman" panose="02020603050405020304" pitchFamily="18" charset="0"/>
                <a:ea typeface="+mj-ea"/>
                <a:cs typeface="Times New Roman" panose="02020603050405020304" pitchFamily="18" charset="0"/>
              </a:rPr>
              <a:t>o</a:t>
            </a:r>
            <a:r>
              <a:rPr lang="en-US" sz="2800" b="1" kern="0" spc="-20" dirty="0" err="1" smtClean="0">
                <a:solidFill>
                  <a:srgbClr val="001F5F"/>
                </a:solidFill>
                <a:latin typeface="Times New Roman" panose="02020603050405020304" pitchFamily="18" charset="0"/>
                <a:ea typeface="+mj-ea"/>
                <a:cs typeface="Times New Roman" panose="02020603050405020304" pitchFamily="18" charset="0"/>
              </a:rPr>
              <a:t>vi</a:t>
            </a:r>
            <a:r>
              <a:rPr lang="en-US" sz="2800" b="1" kern="0" spc="-25" dirty="0" err="1" smtClean="0">
                <a:solidFill>
                  <a:srgbClr val="001F5F"/>
                </a:solidFill>
                <a:latin typeface="Times New Roman" panose="02020603050405020304" pitchFamily="18" charset="0"/>
                <a:ea typeface="+mj-ea"/>
                <a:cs typeface="Times New Roman" panose="02020603050405020304" pitchFamily="18" charset="0"/>
              </a:rPr>
              <a:t>m</a:t>
            </a:r>
            <a:r>
              <a:rPr lang="en-US" sz="2800" b="1" kern="0" spc="-20" dirty="0" err="1" smtClean="0">
                <a:solidFill>
                  <a:srgbClr val="001F5F"/>
                </a:solidFill>
                <a:latin typeface="Times New Roman" panose="02020603050405020304" pitchFamily="18" charset="0"/>
                <a:ea typeface="+mj-ea"/>
                <a:cs typeface="Times New Roman" panose="02020603050405020304" pitchFamily="18" charset="0"/>
              </a:rPr>
              <a:t>i</a:t>
            </a:r>
            <a:r>
              <a:rPr lang="en-US" sz="2800" b="1" kern="0" spc="-20" dirty="0" smtClean="0">
                <a:solidFill>
                  <a:srgbClr val="001F5F"/>
                </a:solidFill>
                <a:latin typeface="Times New Roman" panose="02020603050405020304" pitchFamily="18" charset="0"/>
                <a:ea typeface="+mj-ea"/>
                <a:cs typeface="Times New Roman" panose="02020603050405020304" pitchFamily="18" charset="0"/>
              </a:rPr>
              <a:t> </a:t>
            </a:r>
            <a:r>
              <a:rPr lang="en-US" sz="2800" b="1" kern="0" spc="15" dirty="0" smtClean="0">
                <a:solidFill>
                  <a:srgbClr val="001F5F"/>
                </a:solidFill>
                <a:latin typeface="Times New Roman" panose="02020603050405020304" pitchFamily="18" charset="0"/>
                <a:ea typeface="+mj-ea"/>
                <a:cs typeface="Times New Roman" panose="02020603050405020304" pitchFamily="18" charset="0"/>
              </a:rPr>
              <a:t> </a:t>
            </a:r>
            <a:r>
              <a:rPr lang="en-US" sz="2800" b="1" kern="0" spc="-20" dirty="0" err="1">
                <a:solidFill>
                  <a:srgbClr val="001F5F"/>
                </a:solidFill>
                <a:latin typeface="Times New Roman" panose="02020603050405020304" pitchFamily="18" charset="0"/>
                <a:ea typeface="+mj-ea"/>
                <a:cs typeface="Times New Roman" panose="02020603050405020304" pitchFamily="18" charset="0"/>
              </a:rPr>
              <a:t>i</a:t>
            </a:r>
            <a:r>
              <a:rPr lang="en-US" sz="2800" b="1" kern="0" spc="-20" dirty="0" smtClean="0">
                <a:solidFill>
                  <a:srgbClr val="001F5F"/>
                </a:solidFill>
                <a:latin typeface="Times New Roman" panose="02020603050405020304" pitchFamily="18" charset="0"/>
                <a:ea typeface="+mj-ea"/>
                <a:cs typeface="Times New Roman" panose="02020603050405020304" pitchFamily="18" charset="0"/>
              </a:rPr>
              <a:t> </a:t>
            </a:r>
            <a:r>
              <a:rPr lang="en-US" sz="2800" b="1" kern="0" dirty="0" err="1">
                <a:solidFill>
                  <a:srgbClr val="001F5F"/>
                </a:solidFill>
                <a:latin typeface="Times New Roman" panose="02020603050405020304" pitchFamily="18" charset="0"/>
                <a:ea typeface="+mj-ea"/>
                <a:cs typeface="Times New Roman" panose="02020603050405020304" pitchFamily="18" charset="0"/>
              </a:rPr>
              <a:t>G</a:t>
            </a:r>
            <a:r>
              <a:rPr lang="en-US" sz="2800" b="1" kern="0" dirty="0" err="1" smtClean="0">
                <a:solidFill>
                  <a:srgbClr val="001F5F"/>
                </a:solidFill>
                <a:latin typeface="Times New Roman" panose="02020603050405020304" pitchFamily="18" charset="0"/>
                <a:ea typeface="+mj-ea"/>
                <a:cs typeface="Times New Roman" panose="02020603050405020304" pitchFamily="18" charset="0"/>
              </a:rPr>
              <a:t>juhës</a:t>
            </a:r>
            <a:r>
              <a:rPr lang="en-US" sz="2800" b="1" kern="0" spc="-5" dirty="0" smtClean="0">
                <a:solidFill>
                  <a:srgbClr val="001F5F"/>
                </a:solidFill>
                <a:latin typeface="Times New Roman" panose="02020603050405020304" pitchFamily="18" charset="0"/>
                <a:ea typeface="+mj-ea"/>
                <a:cs typeface="Times New Roman" panose="02020603050405020304" pitchFamily="18" charset="0"/>
              </a:rPr>
              <a:t> </a:t>
            </a:r>
            <a:r>
              <a:rPr lang="en-US" sz="2800" b="1" kern="0" spc="-5" dirty="0" err="1" smtClean="0">
                <a:solidFill>
                  <a:srgbClr val="001F5F"/>
                </a:solidFill>
                <a:latin typeface="Times New Roman" panose="02020603050405020304" pitchFamily="18" charset="0"/>
                <a:ea typeface="+mj-ea"/>
                <a:cs typeface="Times New Roman" panose="02020603050405020304" pitchFamily="18" charset="0"/>
              </a:rPr>
              <a:t>s</a:t>
            </a:r>
            <a:r>
              <a:rPr lang="en-US" sz="2800" b="1" kern="0" dirty="0" err="1" smtClean="0">
                <a:solidFill>
                  <a:srgbClr val="001F5F"/>
                </a:solidFill>
                <a:latin typeface="Times New Roman" panose="02020603050405020304" pitchFamily="18" charset="0"/>
                <a:ea typeface="+mj-ea"/>
                <a:cs typeface="Times New Roman" panose="02020603050405020304" pitchFamily="18" charset="0"/>
              </a:rPr>
              <a:t>ë</a:t>
            </a:r>
            <a:r>
              <a:rPr lang="en-US" sz="2800" b="1" kern="0" spc="-5" dirty="0" smtClean="0">
                <a:solidFill>
                  <a:srgbClr val="001F5F"/>
                </a:solidFill>
                <a:latin typeface="Times New Roman" panose="02020603050405020304" pitchFamily="18" charset="0"/>
                <a:ea typeface="+mj-ea"/>
                <a:cs typeface="Times New Roman" panose="02020603050405020304" pitchFamily="18" charset="0"/>
              </a:rPr>
              <a:t> </a:t>
            </a:r>
            <a:r>
              <a:rPr lang="en-US" sz="2800" b="1" kern="0" spc="-25" dirty="0" err="1" smtClean="0">
                <a:solidFill>
                  <a:srgbClr val="001F5F"/>
                </a:solidFill>
                <a:latin typeface="Times New Roman" panose="02020603050405020304" pitchFamily="18" charset="0"/>
                <a:ea typeface="+mj-ea"/>
                <a:cs typeface="Times New Roman" panose="02020603050405020304" pitchFamily="18" charset="0"/>
              </a:rPr>
              <a:t>h</a:t>
            </a:r>
            <a:r>
              <a:rPr lang="en-US" sz="2800" b="1" kern="0" spc="-204" dirty="0" err="1" smtClean="0">
                <a:solidFill>
                  <a:srgbClr val="001F5F"/>
                </a:solidFill>
                <a:latin typeface="Times New Roman" panose="02020603050405020304" pitchFamily="18" charset="0"/>
                <a:ea typeface="+mj-ea"/>
                <a:cs typeface="Times New Roman" panose="02020603050405020304" pitchFamily="18" charset="0"/>
              </a:rPr>
              <a:t>u</a:t>
            </a:r>
            <a:r>
              <a:rPr lang="en-US" sz="2800" b="1" kern="0" spc="-5" dirty="0" err="1" smtClean="0">
                <a:solidFill>
                  <a:srgbClr val="001F5F"/>
                </a:solidFill>
                <a:latin typeface="Times New Roman" panose="02020603050405020304" pitchFamily="18" charset="0"/>
                <a:ea typeface="+mj-ea"/>
                <a:cs typeface="Times New Roman" panose="02020603050405020304" pitchFamily="18" charset="0"/>
              </a:rPr>
              <a:t>aj</a:t>
            </a:r>
            <a:r>
              <a:rPr lang="en-US" sz="2800" b="1" kern="0" spc="-5" dirty="0" smtClean="0">
                <a:solidFill>
                  <a:srgbClr val="001F5F"/>
                </a:solidFill>
                <a:latin typeface="Times New Roman" panose="02020603050405020304" pitchFamily="18" charset="0"/>
                <a:ea typeface="+mj-ea"/>
                <a:cs typeface="Times New Roman" panose="02020603050405020304" pitchFamily="18" charset="0"/>
              </a:rPr>
              <a:t> D3</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10363200" cy="492443"/>
          </a:xfrm>
        </p:spPr>
        <p:txBody>
          <a:bodyPr/>
          <a:lstStyle/>
          <a:p>
            <a:r>
              <a:rPr lang="en-US" sz="3200" b="1" dirty="0" smtClean="0"/>
              <a:t>RENDITJA E SHKOLLAVE SIPAS NOTES MESATARE</a:t>
            </a:r>
            <a:endParaRPr lang="en-US" sz="3200"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671378946"/>
              </p:ext>
            </p:extLst>
          </p:nvPr>
        </p:nvGraphicFramePr>
        <p:xfrm>
          <a:off x="1371600" y="1295400"/>
          <a:ext cx="4434840" cy="5029200"/>
        </p:xfrm>
        <a:graphic>
          <a:graphicData uri="http://schemas.openxmlformats.org/drawingml/2006/table">
            <a:tbl>
              <a:tblPr firstRow="1" bandRow="1">
                <a:tableStyleId>{5C22544A-7EE6-4342-B048-85BDC9FD1C3A}</a:tableStyleId>
              </a:tblPr>
              <a:tblGrid>
                <a:gridCol w="797112"/>
                <a:gridCol w="2159448"/>
                <a:gridCol w="1478280"/>
              </a:tblGrid>
              <a:tr h="457200">
                <a:tc>
                  <a:txBody>
                    <a:bodyPr/>
                    <a:lstStyle/>
                    <a:p>
                      <a:pPr algn="ctr" fontAlgn="b"/>
                      <a:r>
                        <a:rPr lang="en-US" sz="1800" b="1" i="0" u="none" strike="noStrike" dirty="0">
                          <a:solidFill>
                            <a:srgbClr val="000000"/>
                          </a:solidFill>
                          <a:effectLst/>
                          <a:latin typeface="Times New Roman"/>
                        </a:rPr>
                        <a:t>Nr.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Times New Roman"/>
                        </a:rPr>
                        <a:t>SHKOLLA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Times New Roman"/>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57200">
                <a:tc>
                  <a:txBody>
                    <a:bodyPr/>
                    <a:lstStyle/>
                    <a:p>
                      <a:pPr algn="ctr" fontAlgn="b"/>
                      <a:r>
                        <a:rPr lang="en-US" sz="18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SARINA (jo </a:t>
                      </a:r>
                      <a:r>
                        <a:rPr lang="en-US" sz="1800" b="1" i="0" u="none" strike="noStrike" dirty="0" err="1">
                          <a:solidFill>
                            <a:srgbClr val="000000"/>
                          </a:solidFill>
                          <a:effectLst/>
                          <a:latin typeface="Times New Roman"/>
                        </a:rPr>
                        <a:t>publike</a:t>
                      </a:r>
                      <a:r>
                        <a:rPr lang="en-US" sz="1800" b="1"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PREZE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YZBERISHT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6.36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FARKE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6.28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NDROQ</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VORE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6.16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SADIK STAVILECI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6.12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DOMJE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KASHAR QENDER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BALDUSHK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Content Placeholder 8"/>
          <p:cNvGraphicFramePr>
            <a:graphicFrameLocks noGrp="1"/>
          </p:cNvGraphicFramePr>
          <p:nvPr>
            <p:ph sz="half" idx="3"/>
            <p:extLst>
              <p:ext uri="{D42A27DB-BD31-4B8C-83A1-F6EECF244321}">
                <p14:modId xmlns:p14="http://schemas.microsoft.com/office/powerpoint/2010/main" val="3341329579"/>
              </p:ext>
            </p:extLst>
          </p:nvPr>
        </p:nvGraphicFramePr>
        <p:xfrm>
          <a:off x="6172200" y="1295400"/>
          <a:ext cx="4254501" cy="4572000"/>
        </p:xfrm>
        <a:graphic>
          <a:graphicData uri="http://schemas.openxmlformats.org/drawingml/2006/table">
            <a:tbl>
              <a:tblPr firstRow="1" bandRow="1">
                <a:tableStyleId>{5C22544A-7EE6-4342-B048-85BDC9FD1C3A}</a:tableStyleId>
              </a:tblPr>
              <a:tblGrid>
                <a:gridCol w="990600"/>
                <a:gridCol w="1845734"/>
                <a:gridCol w="1418167"/>
              </a:tblGrid>
              <a:tr h="457200">
                <a:tc>
                  <a:txBody>
                    <a:bodyPr/>
                    <a:lstStyle/>
                    <a:p>
                      <a:pPr algn="ctr" fontAlgn="b"/>
                      <a:r>
                        <a:rPr lang="en-US" sz="1800" b="1" i="0" u="none" strike="noStrike" dirty="0">
                          <a:solidFill>
                            <a:srgbClr val="000000"/>
                          </a:solidFill>
                          <a:effectLst/>
                          <a:latin typeface="Times New Roman"/>
                        </a:rPr>
                        <a:t>Nr.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Times New Roman"/>
                        </a:rPr>
                        <a:t>SHKOLLA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Times New Roman"/>
                        </a:rPr>
                        <a:t>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57200">
                <a:tc>
                  <a:txBody>
                    <a:bodyPr/>
                    <a:lstStyle/>
                    <a:p>
                      <a:pPr algn="ctr" fontAlgn="b"/>
                      <a:r>
                        <a:rPr lang="en-US" sz="1800" b="1" i="0" u="none" strike="noStrike" dirty="0">
                          <a:solidFill>
                            <a:srgbClr val="000000"/>
                          </a:solidFill>
                          <a:effectLst/>
                          <a:latin typeface="Calibri"/>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MULLET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KRRABE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a:solidFill>
                            <a:srgbClr val="000000"/>
                          </a:solidFill>
                          <a:effectLst/>
                          <a:latin typeface="Calibri"/>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Times New Roman"/>
                        </a:rPr>
                        <a:t>SURREL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dirty="0">
                          <a:solidFill>
                            <a:srgbClr val="000000"/>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ZALL-BASTAR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a:solidFill>
                            <a:srgbClr val="000000"/>
                          </a:solidFill>
                          <a:effectLst/>
                          <a:latin typeface="Calibri"/>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PEZE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a:solidFill>
                            <a:srgbClr val="000000"/>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KLLOJKE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a:solidFill>
                            <a:srgbClr val="000000"/>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SHENGJERGJ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b"/>
                      <a:r>
                        <a:rPr lang="en-US" sz="1800" b="1" i="0" u="none" strike="noStrike">
                          <a:solidFill>
                            <a:srgbClr val="000000"/>
                          </a:solidFill>
                          <a:effectLst/>
                          <a:latin typeface="Calibri"/>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Times New Roman"/>
                        </a:rPr>
                        <a:t>VAQARR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outerShdw blurRad="38100" dist="38100" dir="2700000" algn="tl">
                              <a:srgbClr val="000000">
                                <a:alpha val="43137"/>
                              </a:srgbClr>
                            </a:outerShdw>
                          </a:effectLst>
                          <a:latin typeface="Times New Roman"/>
                        </a:rPr>
                        <a:t>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097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10668000" cy="1569660"/>
          </a:xfrm>
        </p:spPr>
        <p:txBody>
          <a:bodyPr/>
          <a:lstStyle/>
          <a:p>
            <a:pPr marL="0" marR="0" algn="ctr">
              <a:lnSpc>
                <a:spcPct val="150000"/>
              </a:lnSpc>
              <a:spcBef>
                <a:spcPts val="0"/>
              </a:spcBef>
              <a:spcAft>
                <a:spcPts val="0"/>
              </a:spcAft>
            </a:pPr>
            <a:r>
              <a:rPr lang="en-US" sz="2800" b="1" dirty="0" err="1" smtClean="0">
                <a:latin typeface="Times New Roman"/>
                <a:ea typeface="Times New Roman"/>
                <a:cs typeface="Times New Roman"/>
              </a:rPr>
              <a:t>Studimi</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për</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përqëndrimin</a:t>
            </a:r>
            <a:r>
              <a:rPr lang="en-US" sz="2800" b="1" dirty="0" smtClean="0">
                <a:latin typeface="Times New Roman"/>
                <a:ea typeface="Times New Roman"/>
                <a:cs typeface="Times New Roman"/>
              </a:rPr>
              <a:t> e </a:t>
            </a:r>
            <a:r>
              <a:rPr lang="en-US" sz="2800" b="1" dirty="0" err="1" smtClean="0">
                <a:latin typeface="Times New Roman"/>
                <a:ea typeface="Times New Roman"/>
                <a:cs typeface="Times New Roman"/>
              </a:rPr>
              <a:t>shkollave</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vartëse</a:t>
            </a:r>
            <a:r>
              <a:rPr lang="en-US" sz="2800" b="1" dirty="0" smtClean="0">
                <a:latin typeface="Times New Roman"/>
                <a:ea typeface="Times New Roman"/>
                <a:cs typeface="Times New Roman"/>
              </a:rPr>
              <a:t> </a:t>
            </a:r>
            <a:r>
              <a:rPr lang="en-US" sz="2800" b="1" dirty="0" err="1">
                <a:latin typeface="Times New Roman"/>
                <a:ea typeface="Times New Roman"/>
                <a:cs typeface="Times New Roman"/>
              </a:rPr>
              <a:t>n</a:t>
            </a:r>
            <a:r>
              <a:rPr lang="en-US" sz="2800" b="1" dirty="0" err="1" smtClean="0">
                <a:latin typeface="Times New Roman"/>
                <a:ea typeface="Times New Roman"/>
                <a:cs typeface="Times New Roman"/>
              </a:rPr>
              <a:t>ë</a:t>
            </a:r>
            <a:r>
              <a:rPr lang="en-US" sz="2800" b="1" dirty="0" smtClean="0">
                <a:latin typeface="Times New Roman"/>
                <a:ea typeface="Times New Roman"/>
                <a:cs typeface="Times New Roman"/>
              </a:rPr>
              <a:t> DARQT</a:t>
            </a:r>
            <a:r>
              <a:rPr lang="en-US" dirty="0">
                <a:latin typeface="Calibri"/>
                <a:ea typeface="Times New Roman"/>
                <a:cs typeface="Times New Roman"/>
              </a:rPr>
              <a:t/>
            </a:r>
            <a:br>
              <a:rPr lang="en-US" dirty="0">
                <a:latin typeface="Calibri"/>
                <a:ea typeface="Times New Roman"/>
                <a:cs typeface="Times New Roman"/>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33089487"/>
              </p:ext>
            </p:extLst>
          </p:nvPr>
        </p:nvGraphicFramePr>
        <p:xfrm>
          <a:off x="762000" y="1219200"/>
          <a:ext cx="10668001" cy="5029200"/>
        </p:xfrm>
        <a:graphic>
          <a:graphicData uri="http://schemas.openxmlformats.org/drawingml/2006/table">
            <a:tbl>
              <a:tblPr firstRow="1" bandRow="1">
                <a:tableStyleId>{5C22544A-7EE6-4342-B048-85BDC9FD1C3A}</a:tableStyleId>
              </a:tblPr>
              <a:tblGrid>
                <a:gridCol w="457200"/>
                <a:gridCol w="990600"/>
                <a:gridCol w="2667000"/>
                <a:gridCol w="1981201"/>
                <a:gridCol w="1066799"/>
                <a:gridCol w="1524000"/>
                <a:gridCol w="1981201"/>
              </a:tblGrid>
              <a:tr h="838200">
                <a:tc>
                  <a:txBody>
                    <a:bodyPr/>
                    <a:lstStyle/>
                    <a:p>
                      <a:pPr marL="0" marR="0" algn="just">
                        <a:lnSpc>
                          <a:spcPct val="150000"/>
                        </a:lnSpc>
                        <a:spcBef>
                          <a:spcPts val="0"/>
                        </a:spcBef>
                        <a:spcAft>
                          <a:spcPts val="0"/>
                        </a:spcAft>
                      </a:pPr>
                      <a:r>
                        <a:rPr lang="en-US" sz="1600" b="1" dirty="0">
                          <a:solidFill>
                            <a:schemeClr val="tx1"/>
                          </a:solidFill>
                          <a:effectLst/>
                          <a:latin typeface="Times New Roman"/>
                          <a:ea typeface="Times New Roman"/>
                          <a:cs typeface="Times New Roman"/>
                        </a:rPr>
                        <a:t>Nr.</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Komuna</a:t>
                      </a:r>
                      <a:r>
                        <a:rPr lang="en-US" sz="1600" b="1" dirty="0">
                          <a:solidFill>
                            <a:schemeClr val="tx1"/>
                          </a:solidFill>
                          <a:effectLst/>
                          <a:latin typeface="Times New Roman"/>
                          <a:ea typeface="Times New Roman"/>
                          <a:cs typeface="Times New Roman"/>
                        </a:rPr>
                        <a:t>/</a:t>
                      </a:r>
                      <a:endParaRPr lang="en-US" sz="1600" dirty="0">
                        <a:solidFill>
                          <a:schemeClr val="tx1"/>
                        </a:solidFill>
                        <a:effectLst/>
                        <a:latin typeface="Calibri"/>
                        <a:ea typeface="Times New Roman"/>
                        <a:cs typeface="Times New Roman"/>
                      </a:endParaRPr>
                    </a:p>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Bashkia</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Shkolla</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që</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transferohet</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Shkolla</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ku</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transferohet</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a:solidFill>
                            <a:schemeClr val="tx1"/>
                          </a:solidFill>
                          <a:effectLst/>
                          <a:latin typeface="Times New Roman"/>
                          <a:ea typeface="Times New Roman"/>
                          <a:cs typeface="Times New Roman"/>
                        </a:rPr>
                        <a:t>Nr </a:t>
                      </a:r>
                      <a:r>
                        <a:rPr lang="en-US" sz="1600" b="1" dirty="0" err="1">
                          <a:solidFill>
                            <a:schemeClr val="tx1"/>
                          </a:solidFill>
                          <a:effectLst/>
                          <a:latin typeface="Times New Roman"/>
                          <a:ea typeface="Times New Roman"/>
                          <a:cs typeface="Times New Roman"/>
                        </a:rPr>
                        <a:t>i</a:t>
                      </a:r>
                      <a:r>
                        <a:rPr lang="en-US" sz="1600" b="1" dirty="0">
                          <a:solidFill>
                            <a:schemeClr val="tx1"/>
                          </a:solidFill>
                          <a:effectLst/>
                          <a:latin typeface="Times New Roman"/>
                          <a:ea typeface="Times New Roman"/>
                          <a:cs typeface="Times New Roman"/>
                        </a:rPr>
                        <a:t> </a:t>
                      </a:r>
                      <a:r>
                        <a:rPr lang="en-US" sz="1600" b="1" dirty="0" err="1" smtClean="0">
                          <a:solidFill>
                            <a:schemeClr val="tx1"/>
                          </a:solidFill>
                          <a:effectLst/>
                          <a:latin typeface="Times New Roman"/>
                          <a:ea typeface="Times New Roman"/>
                          <a:cs typeface="Times New Roman"/>
                        </a:rPr>
                        <a:t>nx</a:t>
                      </a:r>
                      <a:r>
                        <a:rPr lang="en-US" sz="1600" b="1" dirty="0" smtClean="0">
                          <a:solidFill>
                            <a:schemeClr val="tx1"/>
                          </a:solidFill>
                          <a:effectLst/>
                          <a:latin typeface="Times New Roman"/>
                          <a:ea typeface="Times New Roman"/>
                          <a:cs typeface="Times New Roman"/>
                        </a:rPr>
                        <a:t>.</a:t>
                      </a:r>
                      <a:endParaRPr lang="en-US" sz="1600" dirty="0">
                        <a:solidFill>
                          <a:schemeClr val="tx1"/>
                        </a:solidFill>
                        <a:effectLst/>
                        <a:latin typeface="Calibri"/>
                        <a:ea typeface="Times New Roman"/>
                        <a:cs typeface="Times New Roman"/>
                      </a:endParaRPr>
                    </a:p>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që</a:t>
                      </a:r>
                      <a:r>
                        <a:rPr lang="en-US" sz="1600" b="1" dirty="0">
                          <a:solidFill>
                            <a:schemeClr val="tx1"/>
                          </a:solidFill>
                          <a:effectLst/>
                          <a:latin typeface="Times New Roman"/>
                          <a:ea typeface="Times New Roman"/>
                          <a:cs typeface="Times New Roman"/>
                        </a:rPr>
                        <a:t> </a:t>
                      </a:r>
                      <a:r>
                        <a:rPr lang="en-US" sz="1600" b="1" dirty="0" smtClean="0">
                          <a:solidFill>
                            <a:schemeClr val="tx1"/>
                          </a:solidFill>
                          <a:effectLst/>
                          <a:latin typeface="Times New Roman"/>
                          <a:ea typeface="Times New Roman"/>
                          <a:cs typeface="Times New Roman"/>
                        </a:rPr>
                        <a:t>transf. </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err="1" smtClean="0">
                          <a:solidFill>
                            <a:schemeClr val="tx1"/>
                          </a:solidFill>
                          <a:effectLst/>
                          <a:latin typeface="Times New Roman"/>
                          <a:ea typeface="Times New Roman"/>
                          <a:cs typeface="Times New Roman"/>
                        </a:rPr>
                        <a:t>Mësues</a:t>
                      </a:r>
                      <a:r>
                        <a:rPr lang="en-US" sz="1600" b="1" dirty="0" smtClean="0">
                          <a:solidFill>
                            <a:schemeClr val="tx1"/>
                          </a:solidFill>
                          <a:effectLst/>
                          <a:latin typeface="Times New Roman"/>
                          <a:ea typeface="Times New Roman"/>
                          <a:cs typeface="Times New Roman"/>
                        </a:rPr>
                        <a:t>/ </a:t>
                      </a:r>
                      <a:r>
                        <a:rPr lang="en-US" sz="1600" b="1" dirty="0" err="1" smtClean="0">
                          <a:solidFill>
                            <a:schemeClr val="tx1"/>
                          </a:solidFill>
                          <a:effectLst/>
                          <a:latin typeface="Times New Roman"/>
                          <a:ea typeface="Times New Roman"/>
                          <a:cs typeface="Times New Roman"/>
                        </a:rPr>
                        <a:t>drejt</a:t>
                      </a:r>
                      <a:r>
                        <a:rPr lang="en-US" sz="1600" b="1" dirty="0" smtClean="0">
                          <a:solidFill>
                            <a:schemeClr val="tx1"/>
                          </a:solidFill>
                          <a:effectLst/>
                          <a:latin typeface="Times New Roman"/>
                          <a:ea typeface="Times New Roman"/>
                          <a:cs typeface="Times New Roman"/>
                        </a:rPr>
                        <a:t>.</a:t>
                      </a:r>
                      <a:r>
                        <a:rPr lang="en-US" sz="1600" b="1" baseline="0" dirty="0" smtClean="0">
                          <a:solidFill>
                            <a:schemeClr val="tx1"/>
                          </a:solidFill>
                          <a:effectLst/>
                          <a:latin typeface="Times New Roman"/>
                          <a:ea typeface="Times New Roman"/>
                          <a:cs typeface="Times New Roman"/>
                        </a:rPr>
                        <a:t> </a:t>
                      </a:r>
                      <a:r>
                        <a:rPr lang="en-US" sz="1600" b="1" dirty="0" err="1" smtClean="0">
                          <a:solidFill>
                            <a:schemeClr val="tx1"/>
                          </a:solidFill>
                          <a:effectLst/>
                          <a:latin typeface="Times New Roman"/>
                          <a:ea typeface="Times New Roman"/>
                          <a:cs typeface="Times New Roman"/>
                        </a:rPr>
                        <a:t>aktualisht</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Mësues</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që</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humbin</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vendin</a:t>
                      </a:r>
                      <a:r>
                        <a:rPr lang="en-US" sz="1600" b="1" dirty="0">
                          <a:solidFill>
                            <a:schemeClr val="tx1"/>
                          </a:solidFill>
                          <a:effectLst/>
                          <a:latin typeface="Times New Roman"/>
                          <a:ea typeface="Times New Roman"/>
                          <a:cs typeface="Times New Roman"/>
                        </a:rPr>
                        <a:t> e </a:t>
                      </a:r>
                      <a:r>
                        <a:rPr lang="en-US" sz="1600" b="1" dirty="0" err="1">
                          <a:solidFill>
                            <a:schemeClr val="tx1"/>
                          </a:solidFill>
                          <a:effectLst/>
                          <a:latin typeface="Times New Roman"/>
                          <a:ea typeface="Times New Roman"/>
                          <a:cs typeface="Times New Roman"/>
                        </a:rPr>
                        <a:t>punës</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19100">
                <a:tc>
                  <a:txBody>
                    <a:bodyPr/>
                    <a:lstStyle/>
                    <a:p>
                      <a:pPr marL="0" marR="0" algn="ctr">
                        <a:lnSpc>
                          <a:spcPct val="150000"/>
                        </a:lnSpc>
                        <a:spcBef>
                          <a:spcPts val="0"/>
                        </a:spcBef>
                        <a:spcAft>
                          <a:spcPts val="0"/>
                        </a:spcAft>
                      </a:pPr>
                      <a:r>
                        <a:rPr lang="en-US" sz="1600" dirty="0">
                          <a:effectLst/>
                          <a:latin typeface="Times New Roman"/>
                          <a:ea typeface="Times New Roman"/>
                          <a:cs typeface="Times New Roman"/>
                        </a:rPr>
                        <a:t>1.</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ctr">
                        <a:lnSpc>
                          <a:spcPct val="150000"/>
                        </a:lnSpc>
                        <a:spcBef>
                          <a:spcPts val="0"/>
                        </a:spcBef>
                        <a:spcAft>
                          <a:spcPts val="0"/>
                        </a:spcAft>
                      </a:pPr>
                      <a:r>
                        <a:rPr lang="en-US" sz="1600" dirty="0" err="1">
                          <a:effectLst/>
                          <a:latin typeface="Times New Roman"/>
                          <a:ea typeface="Times New Roman"/>
                          <a:cs typeface="Times New Roman"/>
                        </a:rPr>
                        <a:t>Dajt</a:t>
                      </a:r>
                      <a:endParaRPr lang="en-US"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err="1">
                          <a:effectLst/>
                          <a:latin typeface="Times New Roman"/>
                          <a:ea typeface="Times New Roman"/>
                          <a:cs typeface="Times New Roman"/>
                        </a:rPr>
                        <a:t>Cikli</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Fillor</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i</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shkollës</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Brar</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Shkolla 9-vjeç.Ferraj</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21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2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a:effectLst/>
                          <a:latin typeface="Times New Roman"/>
                          <a:ea typeface="Times New Roman"/>
                          <a:cs typeface="Times New Roman"/>
                        </a:rPr>
                        <a:t>2.</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1600" dirty="0" smtClean="0">
                          <a:effectLst/>
                          <a:latin typeface="Times New Roman"/>
                          <a:ea typeface="Times New Roman"/>
                          <a:cs typeface="Times New Roman"/>
                        </a:rPr>
                        <a:t>C.U </a:t>
                      </a:r>
                      <a:r>
                        <a:rPr lang="en-US" sz="1600" dirty="0" err="1" smtClean="0">
                          <a:effectLst/>
                          <a:latin typeface="Times New Roman"/>
                          <a:ea typeface="Times New Roman"/>
                          <a:cs typeface="Times New Roman"/>
                        </a:rPr>
                        <a:t>i</a:t>
                      </a:r>
                      <a:r>
                        <a:rPr lang="en-US" sz="1600" dirty="0" smtClean="0">
                          <a:effectLst/>
                          <a:latin typeface="Times New Roman"/>
                          <a:ea typeface="Times New Roman"/>
                          <a:cs typeface="Times New Roman"/>
                        </a:rPr>
                        <a:t> </a:t>
                      </a:r>
                      <a:r>
                        <a:rPr lang="en-US" sz="1600" dirty="0" err="1">
                          <a:effectLst/>
                          <a:latin typeface="Times New Roman"/>
                          <a:ea typeface="Times New Roman"/>
                          <a:cs typeface="Times New Roman"/>
                        </a:rPr>
                        <a:t>shkollës</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Tujan</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Shkolla 9-vjeç. Ferraj</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8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0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a:effectLst/>
                          <a:latin typeface="Times New Roman"/>
                          <a:ea typeface="Times New Roman"/>
                          <a:cs typeface="Times New Roman"/>
                        </a:rPr>
                        <a:t>3.</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vartëse Darshen</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 vjeç.  Selbë</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15 </a:t>
                      </a:r>
                      <a:r>
                        <a:rPr lang="en-US" sz="1600" dirty="0" err="1">
                          <a:effectLst/>
                          <a:latin typeface="Times New Roman"/>
                          <a:ea typeface="Times New Roman"/>
                          <a:cs typeface="Times New Roman"/>
                        </a:rPr>
                        <a:t>nxënës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3.5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2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a:effectLst/>
                          <a:latin typeface="Times New Roman"/>
                          <a:ea typeface="Times New Roman"/>
                          <a:cs typeface="Times New Roman"/>
                        </a:rPr>
                        <a:t>4.</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1600" dirty="0" err="1">
                          <a:effectLst/>
                          <a:latin typeface="Times New Roman"/>
                          <a:ea typeface="Times New Roman"/>
                          <a:cs typeface="Times New Roman"/>
                        </a:rPr>
                        <a:t>Cikli</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Fillor</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Lanabregas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M.B. </a:t>
                      </a:r>
                      <a:r>
                        <a:rPr lang="en-US" sz="1600" dirty="0" err="1">
                          <a:effectLst/>
                          <a:latin typeface="Times New Roman"/>
                          <a:ea typeface="Times New Roman"/>
                          <a:cs typeface="Times New Roman"/>
                        </a:rPr>
                        <a:t>Surrel</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28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2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5.</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err="1">
                          <a:effectLst/>
                          <a:latin typeface="Times New Roman"/>
                          <a:ea typeface="Times New Roman"/>
                          <a:cs typeface="Times New Roman"/>
                        </a:rPr>
                        <a:t>Farkë</a:t>
                      </a:r>
                      <a:endParaRPr lang="en-US"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err="1">
                          <a:effectLst/>
                          <a:latin typeface="Times New Roman"/>
                          <a:ea typeface="Times New Roman"/>
                          <a:cs typeface="Times New Roman"/>
                        </a:rPr>
                        <a:t>Cikli</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Fillor</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Selitë</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9-vjeç. </a:t>
                      </a:r>
                      <a:r>
                        <a:rPr lang="en-US" sz="1600" dirty="0" err="1">
                          <a:effectLst/>
                          <a:latin typeface="Times New Roman"/>
                          <a:ea typeface="Times New Roman"/>
                          <a:cs typeface="Times New Roman"/>
                        </a:rPr>
                        <a:t>Lundër</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5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6.</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algn="ctr">
                        <a:lnSpc>
                          <a:spcPct val="150000"/>
                        </a:lnSpc>
                        <a:spcBef>
                          <a:spcPts val="0"/>
                        </a:spcBef>
                        <a:spcAft>
                          <a:spcPts val="0"/>
                        </a:spcAft>
                      </a:pPr>
                      <a:r>
                        <a:rPr lang="en-US" sz="1600" dirty="0" err="1">
                          <a:effectLst/>
                          <a:latin typeface="Times New Roman"/>
                          <a:ea typeface="Times New Roman"/>
                          <a:cs typeface="Times New Roman"/>
                        </a:rPr>
                        <a:t>Petrelë</a:t>
                      </a:r>
                      <a:endParaRPr lang="en-US"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 vjeç. Vartëse Hekal</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9-vjeç. </a:t>
                      </a:r>
                      <a:r>
                        <a:rPr lang="en-US" sz="1600" dirty="0" err="1">
                          <a:effectLst/>
                          <a:latin typeface="Times New Roman"/>
                          <a:ea typeface="Times New Roman"/>
                          <a:cs typeface="Times New Roman"/>
                        </a:rPr>
                        <a:t>Mangull</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24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4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3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7.</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Shytaj</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Mangull</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14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8.</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Fikas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Mullet</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21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2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9.</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Stërmas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Picallë</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42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3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3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100">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10.</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9-vjeç.Vartëse Gurrë e Madhe</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Daias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49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5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3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7098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1049000" cy="323165"/>
          </a:xfrm>
        </p:spPr>
        <p:txBody>
          <a:bodyPr/>
          <a:lstStyle/>
          <a:p>
            <a:pPr algn="ctr"/>
            <a:r>
              <a:rPr lang="en-US" sz="2100" b="1" dirty="0" smtClean="0"/>
              <a:t>NUMRI I NXËNËSVE FITUES NË</a:t>
            </a:r>
            <a:r>
              <a:rPr lang="en-US" sz="2100" b="1" i="1" dirty="0" smtClean="0"/>
              <a:t> IAL </a:t>
            </a:r>
            <a:r>
              <a:rPr lang="en-US" sz="2100" b="1" dirty="0" smtClean="0"/>
              <a:t>SIPAS PREFERENCAVE </a:t>
            </a:r>
            <a:r>
              <a:rPr lang="en-US" sz="2100" dirty="0" smtClean="0"/>
              <a:t>( </a:t>
            </a:r>
            <a:r>
              <a:rPr lang="en-US" sz="2100" dirty="0" err="1" smtClean="0"/>
              <a:t>Raundi</a:t>
            </a:r>
            <a:r>
              <a:rPr lang="en-US" sz="2100" dirty="0" smtClean="0"/>
              <a:t> </a:t>
            </a:r>
            <a:r>
              <a:rPr lang="en-US" sz="2100" dirty="0" err="1" smtClean="0"/>
              <a:t>i</a:t>
            </a:r>
            <a:r>
              <a:rPr lang="en-US" sz="2100" dirty="0" smtClean="0"/>
              <a:t> pare </a:t>
            </a:r>
            <a:r>
              <a:rPr lang="en-US" sz="2100" dirty="0" err="1" smtClean="0"/>
              <a:t>faza</a:t>
            </a:r>
            <a:r>
              <a:rPr lang="en-US" sz="2100" dirty="0" smtClean="0"/>
              <a:t> e </a:t>
            </a:r>
            <a:r>
              <a:rPr lang="en-US" sz="2100" dirty="0" err="1" smtClean="0"/>
              <a:t>dytë</a:t>
            </a:r>
            <a:r>
              <a:rPr lang="en-US" sz="2100" dirty="0" smtClean="0">
                <a:effectLst>
                  <a:outerShdw blurRad="38100" dist="38100" dir="2700000" algn="tl">
                    <a:srgbClr val="000000">
                      <a:alpha val="43137"/>
                    </a:srgbClr>
                  </a:outerShdw>
                </a:effectLst>
              </a:rPr>
              <a:t>)</a:t>
            </a:r>
            <a:endParaRPr lang="en-US" sz="2100" dirty="0">
              <a:effectLst>
                <a:outerShdw blurRad="38100" dist="38100" dir="2700000" algn="tl">
                  <a:srgbClr val="000000">
                    <a:alpha val="43137"/>
                  </a:srgbClr>
                </a:outerShdw>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91714288"/>
              </p:ext>
            </p:extLst>
          </p:nvPr>
        </p:nvGraphicFramePr>
        <p:xfrm>
          <a:off x="914400" y="1176337"/>
          <a:ext cx="10515600" cy="5148263"/>
        </p:xfrm>
        <a:graphic>
          <a:graphicData uri="http://schemas.openxmlformats.org/presentationml/2006/ole">
            <mc:AlternateContent xmlns:mc="http://schemas.openxmlformats.org/markup-compatibility/2006">
              <mc:Choice xmlns:v="urn:schemas-microsoft-com:vml" Requires="v">
                <p:oleObj spid="_x0000_s1148" name="Worksheet" r:id="rId4" imgW="8915400" imgH="4829175" progId="Excel.Sheet.12">
                  <p:embed/>
                </p:oleObj>
              </mc:Choice>
              <mc:Fallback>
                <p:oleObj name="Worksheet" r:id="rId4" imgW="8915400" imgH="4829175" progId="Excel.Sheet.12">
                  <p:embed/>
                  <p:pic>
                    <p:nvPicPr>
                      <p:cNvPr id="0" name=""/>
                      <p:cNvPicPr/>
                      <p:nvPr/>
                    </p:nvPicPr>
                    <p:blipFill>
                      <a:blip r:embed="rId5"/>
                      <a:stretch>
                        <a:fillRect/>
                      </a:stretch>
                    </p:blipFill>
                    <p:spPr>
                      <a:xfrm>
                        <a:off x="914400" y="1176337"/>
                        <a:ext cx="10515600" cy="5148263"/>
                      </a:xfrm>
                      <a:prstGeom prst="rect">
                        <a:avLst/>
                      </a:prstGeom>
                    </p:spPr>
                  </p:pic>
                </p:oleObj>
              </mc:Fallback>
            </mc:AlternateContent>
          </a:graphicData>
        </a:graphic>
      </p:graphicFrame>
    </p:spTree>
    <p:extLst>
      <p:ext uri="{BB962C8B-B14F-4D97-AF65-F5344CB8AC3E}">
        <p14:creationId xmlns:p14="http://schemas.microsoft.com/office/powerpoint/2010/main" val="78670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515600" cy="533400"/>
          </a:xfrm>
        </p:spPr>
        <p:txBody>
          <a:bodyPr/>
          <a:lstStyle/>
          <a:p>
            <a:pPr algn="ctr"/>
            <a:r>
              <a:rPr lang="en-US" sz="3600" b="1" dirty="0" err="1" smtClean="0">
                <a:latin typeface="Times New Roman" panose="02020603050405020304" pitchFamily="18" charset="0"/>
                <a:cs typeface="Times New Roman" panose="02020603050405020304" pitchFamily="18" charset="0"/>
              </a:rPr>
              <a:t>Shkollat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qendër</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komunitare</a:t>
            </a:r>
            <a:r>
              <a:rPr lang="en-US" sz="3600" b="1" dirty="0" smtClean="0">
                <a:latin typeface="Times New Roman" panose="02020603050405020304" pitchFamily="18" charset="0"/>
                <a:cs typeface="Times New Roman" panose="02020603050405020304" pitchFamily="18" charset="0"/>
              </a:rPr>
              <a:t> (SHQK)</a:t>
            </a:r>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62000" y="1295400"/>
            <a:ext cx="10744200" cy="5113708"/>
          </a:xfrm>
          <a:prstGeom prst="rect">
            <a:avLst/>
          </a:prstGeom>
        </p:spPr>
        <p:txBody>
          <a:bodyPr wrap="square">
            <a:spAutoFit/>
          </a:bodyPr>
          <a:lstStyle/>
          <a:p>
            <a:pPr algn="just">
              <a:lnSpc>
                <a:spcPct val="115000"/>
              </a:lnSpc>
              <a:spcAft>
                <a:spcPts val="1000"/>
              </a:spcAft>
            </a:pPr>
            <a:r>
              <a:rPr lang="en-US" dirty="0" smtClean="0">
                <a:latin typeface="Times New Roman"/>
                <a:ea typeface="Calibri"/>
                <a:cs typeface="Times New Roman"/>
              </a:rPr>
              <a:t>DAR </a:t>
            </a:r>
            <a:r>
              <a:rPr lang="en-US" dirty="0" err="1" smtClean="0">
                <a:latin typeface="Times New Roman"/>
                <a:ea typeface="Calibri"/>
                <a:cs typeface="Times New Roman"/>
              </a:rPr>
              <a:t>qarku</a:t>
            </a:r>
            <a:r>
              <a:rPr lang="en-US" dirty="0" smtClean="0">
                <a:latin typeface="Times New Roman"/>
                <a:ea typeface="Calibri"/>
                <a:cs typeface="Times New Roman"/>
              </a:rPr>
              <a:t> </a:t>
            </a:r>
            <a:r>
              <a:rPr lang="en-US" dirty="0" err="1">
                <a:latin typeface="Times New Roman"/>
                <a:ea typeface="Calibri"/>
                <a:cs typeface="Times New Roman"/>
              </a:rPr>
              <a:t>Tiranë</a:t>
            </a:r>
            <a:r>
              <a:rPr lang="en-US" dirty="0">
                <a:latin typeface="Times New Roman"/>
                <a:ea typeface="Calibri"/>
                <a:cs typeface="Times New Roman"/>
              </a:rPr>
              <a:t> </a:t>
            </a:r>
            <a:r>
              <a:rPr lang="en-US" dirty="0" err="1" smtClean="0">
                <a:latin typeface="Times New Roman"/>
                <a:ea typeface="Calibri"/>
                <a:cs typeface="Times New Roman"/>
              </a:rPr>
              <a:t>mbështetur</a:t>
            </a:r>
            <a:r>
              <a:rPr lang="en-US" dirty="0" smtClean="0">
                <a:latin typeface="Times New Roman"/>
                <a:ea typeface="Calibri"/>
                <a:cs typeface="Times New Roman"/>
              </a:rPr>
              <a:t> </a:t>
            </a:r>
            <a:r>
              <a:rPr lang="en-US" dirty="0" err="1" smtClean="0">
                <a:latin typeface="Times New Roman"/>
                <a:ea typeface="Calibri"/>
                <a:cs typeface="Times New Roman"/>
              </a:rPr>
              <a:t>në</a:t>
            </a:r>
            <a:r>
              <a:rPr lang="en-US" dirty="0" smtClean="0">
                <a:latin typeface="Times New Roman"/>
                <a:ea typeface="Calibri"/>
                <a:cs typeface="Times New Roman"/>
              </a:rPr>
              <a:t> </a:t>
            </a:r>
            <a:r>
              <a:rPr lang="en-US" dirty="0" err="1" smtClean="0">
                <a:latin typeface="Times New Roman"/>
                <a:ea typeface="Calibri"/>
                <a:cs typeface="Times New Roman"/>
              </a:rPr>
              <a:t>standardet</a:t>
            </a:r>
            <a:r>
              <a:rPr lang="en-US" dirty="0" smtClean="0">
                <a:latin typeface="Times New Roman"/>
                <a:ea typeface="Calibri"/>
                <a:cs typeface="Times New Roman"/>
              </a:rPr>
              <a:t> e SHQK </a:t>
            </a:r>
            <a:r>
              <a:rPr lang="en-US" dirty="0" err="1" smtClean="0">
                <a:latin typeface="Times New Roman"/>
                <a:ea typeface="Calibri"/>
                <a:cs typeface="Times New Roman"/>
              </a:rPr>
              <a:t>përfshiu</a:t>
            </a:r>
            <a:r>
              <a:rPr lang="en-US" dirty="0" smtClean="0">
                <a:latin typeface="Times New Roman"/>
                <a:ea typeface="Calibri"/>
                <a:cs typeface="Times New Roman"/>
              </a:rPr>
              <a:t> </a:t>
            </a:r>
            <a:r>
              <a:rPr lang="en-US" dirty="0">
                <a:latin typeface="Times New Roman"/>
                <a:ea typeface="Calibri"/>
                <a:cs typeface="Times New Roman"/>
              </a:rPr>
              <a:t>11 </a:t>
            </a:r>
            <a:r>
              <a:rPr lang="en-US" dirty="0" err="1" smtClean="0">
                <a:latin typeface="Times New Roman"/>
                <a:ea typeface="Calibri"/>
                <a:cs typeface="Times New Roman"/>
              </a:rPr>
              <a:t>shkolla</a:t>
            </a:r>
            <a:r>
              <a:rPr lang="en-US" dirty="0" smtClean="0">
                <a:latin typeface="Times New Roman"/>
                <a:ea typeface="Calibri"/>
                <a:cs typeface="Times New Roman"/>
              </a:rPr>
              <a:t> </a:t>
            </a:r>
            <a:r>
              <a:rPr lang="en-US" dirty="0" err="1" smtClean="0">
                <a:latin typeface="Times New Roman"/>
                <a:ea typeface="Calibri"/>
                <a:cs typeface="Times New Roman"/>
              </a:rPr>
              <a:t>të</a:t>
            </a:r>
            <a:r>
              <a:rPr lang="en-US" dirty="0" smtClean="0">
                <a:latin typeface="Times New Roman"/>
                <a:ea typeface="Calibri"/>
                <a:cs typeface="Times New Roman"/>
              </a:rPr>
              <a:t> </a:t>
            </a:r>
            <a:r>
              <a:rPr lang="en-US" dirty="0" err="1" smtClean="0">
                <a:latin typeface="Times New Roman"/>
                <a:ea typeface="Calibri"/>
                <a:cs typeface="Times New Roman"/>
              </a:rPr>
              <a:t>arsimit</a:t>
            </a:r>
            <a:r>
              <a:rPr lang="en-US" dirty="0" smtClean="0">
                <a:latin typeface="Times New Roman"/>
                <a:ea typeface="Calibri"/>
                <a:cs typeface="Times New Roman"/>
              </a:rPr>
              <a:t> 9-vjeçar e </a:t>
            </a:r>
            <a:r>
              <a:rPr lang="en-US" dirty="0" err="1" smtClean="0">
                <a:latin typeface="Times New Roman"/>
                <a:ea typeface="Calibri"/>
                <a:cs typeface="Times New Roman"/>
              </a:rPr>
              <a:t>të</a:t>
            </a:r>
            <a:r>
              <a:rPr lang="en-US" dirty="0" smtClean="0">
                <a:latin typeface="Times New Roman"/>
                <a:ea typeface="Calibri"/>
                <a:cs typeface="Times New Roman"/>
              </a:rPr>
              <a:t> </a:t>
            </a:r>
            <a:r>
              <a:rPr lang="en-US" dirty="0" err="1" smtClean="0">
                <a:latin typeface="Times New Roman"/>
                <a:ea typeface="Calibri"/>
                <a:cs typeface="Times New Roman"/>
              </a:rPr>
              <a:t>mesëm</a:t>
            </a:r>
            <a:r>
              <a:rPr lang="en-US" dirty="0" smtClean="0">
                <a:latin typeface="Times New Roman"/>
                <a:ea typeface="Calibri"/>
                <a:cs typeface="Times New Roman"/>
              </a:rPr>
              <a:t>. </a:t>
            </a:r>
            <a:r>
              <a:rPr lang="en-US" dirty="0" err="1">
                <a:latin typeface="Times New Roman"/>
                <a:ea typeface="Calibri"/>
                <a:cs typeface="Times New Roman"/>
              </a:rPr>
              <a:t>Veprimtaritë</a:t>
            </a:r>
            <a:r>
              <a:rPr lang="en-US" dirty="0">
                <a:latin typeface="Times New Roman"/>
                <a:ea typeface="Calibri"/>
                <a:cs typeface="Times New Roman"/>
              </a:rPr>
              <a:t> e </a:t>
            </a:r>
            <a:r>
              <a:rPr lang="en-US" dirty="0" err="1">
                <a:latin typeface="Times New Roman"/>
                <a:ea typeface="Calibri"/>
                <a:cs typeface="Times New Roman"/>
              </a:rPr>
              <a:t>zhvilluara</a:t>
            </a:r>
            <a:r>
              <a:rPr lang="en-US" dirty="0">
                <a:latin typeface="Times New Roman"/>
                <a:ea typeface="Calibri"/>
                <a:cs typeface="Times New Roman"/>
              </a:rPr>
              <a:t> </a:t>
            </a:r>
            <a:r>
              <a:rPr lang="en-US" dirty="0" err="1">
                <a:latin typeface="Times New Roman"/>
                <a:ea typeface="Calibri"/>
                <a:cs typeface="Times New Roman"/>
              </a:rPr>
              <a:t>në</a:t>
            </a:r>
            <a:r>
              <a:rPr lang="en-US" dirty="0">
                <a:latin typeface="Times New Roman"/>
                <a:ea typeface="Calibri"/>
                <a:cs typeface="Times New Roman"/>
              </a:rPr>
              <a:t> </a:t>
            </a:r>
            <a:r>
              <a:rPr lang="en-US" dirty="0" err="1">
                <a:latin typeface="Times New Roman"/>
                <a:ea typeface="Calibri"/>
                <a:cs typeface="Times New Roman"/>
              </a:rPr>
              <a:t>vitin</a:t>
            </a:r>
            <a:r>
              <a:rPr lang="en-US" dirty="0">
                <a:latin typeface="Times New Roman"/>
                <a:ea typeface="Calibri"/>
                <a:cs typeface="Times New Roman"/>
              </a:rPr>
              <a:t> </a:t>
            </a:r>
            <a:r>
              <a:rPr lang="en-US" dirty="0" err="1">
                <a:latin typeface="Times New Roman"/>
                <a:ea typeface="Calibri"/>
                <a:cs typeface="Times New Roman"/>
              </a:rPr>
              <a:t>mësimor</a:t>
            </a:r>
            <a:r>
              <a:rPr lang="en-US" dirty="0">
                <a:latin typeface="Times New Roman"/>
                <a:ea typeface="Calibri"/>
                <a:cs typeface="Times New Roman"/>
              </a:rPr>
              <a:t> 2014-2015 </a:t>
            </a:r>
            <a:r>
              <a:rPr lang="en-US" dirty="0" err="1">
                <a:latin typeface="Times New Roman"/>
                <a:ea typeface="Calibri"/>
                <a:cs typeface="Times New Roman"/>
              </a:rPr>
              <a:t>kanë</a:t>
            </a:r>
            <a:r>
              <a:rPr lang="en-US" dirty="0">
                <a:latin typeface="Times New Roman"/>
                <a:ea typeface="Calibri"/>
                <a:cs typeface="Times New Roman"/>
              </a:rPr>
              <a:t> </a:t>
            </a:r>
            <a:r>
              <a:rPr lang="en-US" dirty="0" err="1">
                <a:latin typeface="Times New Roman"/>
                <a:ea typeface="Calibri"/>
                <a:cs typeface="Times New Roman"/>
              </a:rPr>
              <a:t>qenë</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smtClean="0">
                <a:latin typeface="Times New Roman"/>
                <a:ea typeface="Calibri"/>
                <a:cs typeface="Times New Roman"/>
              </a:rPr>
              <a:t>larmishme</a:t>
            </a:r>
            <a:r>
              <a:rPr lang="en-US" dirty="0" smtClean="0">
                <a:latin typeface="Times New Roman"/>
                <a:ea typeface="Calibri"/>
                <a:cs typeface="Times New Roman"/>
              </a:rPr>
              <a:t> </a:t>
            </a:r>
            <a:r>
              <a:rPr lang="en-US" dirty="0" err="1" smtClean="0">
                <a:latin typeface="Times New Roman"/>
                <a:ea typeface="Calibri"/>
                <a:cs typeface="Times New Roman"/>
              </a:rPr>
              <a:t>të</a:t>
            </a:r>
            <a:r>
              <a:rPr lang="en-US" dirty="0" smtClean="0">
                <a:latin typeface="Times New Roman"/>
                <a:ea typeface="Calibri"/>
                <a:cs typeface="Times New Roman"/>
              </a:rPr>
              <a:t> </a:t>
            </a:r>
            <a:r>
              <a:rPr lang="en-US" dirty="0" err="1" smtClean="0">
                <a:latin typeface="Times New Roman"/>
                <a:ea typeface="Calibri"/>
                <a:cs typeface="Times New Roman"/>
              </a:rPr>
              <a:t>cilat</a:t>
            </a:r>
            <a:r>
              <a:rPr lang="en-US" dirty="0" smtClean="0">
                <a:latin typeface="Times New Roman"/>
                <a:ea typeface="Calibri"/>
                <a:cs typeface="Times New Roman"/>
              </a:rPr>
              <a:t> </a:t>
            </a:r>
            <a:r>
              <a:rPr lang="en-US" dirty="0" err="1" smtClean="0">
                <a:latin typeface="Times New Roman"/>
                <a:ea typeface="Calibri"/>
                <a:cs typeface="Times New Roman"/>
              </a:rPr>
              <a:t>kanë</a:t>
            </a:r>
            <a:r>
              <a:rPr lang="en-US" dirty="0" smtClean="0">
                <a:latin typeface="Times New Roman"/>
                <a:ea typeface="Calibri"/>
                <a:cs typeface="Times New Roman"/>
              </a:rPr>
              <a:t> </a:t>
            </a:r>
            <a:r>
              <a:rPr lang="en-US" dirty="0" err="1" smtClean="0">
                <a:latin typeface="Times New Roman"/>
                <a:ea typeface="Calibri"/>
                <a:cs typeface="Times New Roman"/>
              </a:rPr>
              <a:t>përfshirë</a:t>
            </a:r>
            <a:r>
              <a:rPr lang="en-US" dirty="0" smtClean="0">
                <a:latin typeface="Times New Roman"/>
                <a:ea typeface="Calibri"/>
                <a:cs typeface="Times New Roman"/>
              </a:rPr>
              <a:t> </a:t>
            </a:r>
            <a:r>
              <a:rPr lang="en-US" dirty="0" err="1" smtClean="0">
                <a:latin typeface="Times New Roman"/>
                <a:ea typeface="Calibri"/>
                <a:cs typeface="Times New Roman"/>
              </a:rPr>
              <a:t>disa</a:t>
            </a:r>
            <a:r>
              <a:rPr lang="en-US" dirty="0" smtClean="0">
                <a:latin typeface="Times New Roman"/>
                <a:ea typeface="Calibri"/>
                <a:cs typeface="Times New Roman"/>
              </a:rPr>
              <a:t> </a:t>
            </a:r>
            <a:r>
              <a:rPr lang="en-US" dirty="0" err="1" smtClean="0">
                <a:latin typeface="Times New Roman"/>
                <a:ea typeface="Calibri"/>
                <a:cs typeface="Times New Roman"/>
              </a:rPr>
              <a:t>veprimtari</a:t>
            </a:r>
            <a:r>
              <a:rPr lang="en-US" dirty="0" smtClean="0">
                <a:latin typeface="Times New Roman"/>
                <a:ea typeface="Calibri"/>
                <a:cs typeface="Times New Roman"/>
              </a:rPr>
              <a:t> </a:t>
            </a:r>
            <a:r>
              <a:rPr lang="en-US" dirty="0" err="1" smtClean="0">
                <a:latin typeface="Times New Roman"/>
                <a:ea typeface="Calibri"/>
                <a:cs typeface="Times New Roman"/>
              </a:rPr>
              <a:t>për</a:t>
            </a:r>
            <a:r>
              <a:rPr lang="en-US" dirty="0" smtClean="0">
                <a:latin typeface="Times New Roman"/>
                <a:ea typeface="Calibri"/>
                <a:cs typeface="Times New Roman"/>
              </a:rPr>
              <a:t>:</a:t>
            </a:r>
            <a:endParaRPr lang="en-US" sz="1600" dirty="0">
              <a:ea typeface="Calibri"/>
              <a:cs typeface="Times New Roman"/>
            </a:endParaRPr>
          </a:p>
          <a:p>
            <a:pPr marL="285750" marR="0" lvl="0" indent="-285750" algn="just">
              <a:lnSpc>
                <a:spcPct val="115000"/>
              </a:lnSpc>
              <a:spcBef>
                <a:spcPts val="0"/>
              </a:spcBef>
              <a:spcAft>
                <a:spcPts val="0"/>
              </a:spcAft>
              <a:buFont typeface="Wingdings" panose="05000000000000000000" pitchFamily="2" charset="2"/>
              <a:buChar char="q"/>
            </a:pPr>
            <a:r>
              <a:rPr lang="en-US" dirty="0" err="1" smtClean="0">
                <a:latin typeface="Times New Roman"/>
                <a:ea typeface="Calibri"/>
                <a:cs typeface="Times New Roman"/>
              </a:rPr>
              <a:t>zhvilllimin</a:t>
            </a:r>
            <a:r>
              <a:rPr lang="en-US" dirty="0" smtClean="0">
                <a:latin typeface="Times New Roman"/>
                <a:ea typeface="Calibri"/>
                <a:cs typeface="Times New Roman"/>
              </a:rPr>
              <a:t> </a:t>
            </a:r>
            <a:r>
              <a:rPr lang="en-US" dirty="0" err="1">
                <a:latin typeface="Times New Roman"/>
                <a:ea typeface="Calibri"/>
                <a:cs typeface="Times New Roman"/>
              </a:rPr>
              <a:t>akademik</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a:latin typeface="Times New Roman"/>
                <a:ea typeface="Calibri"/>
                <a:cs typeface="Times New Roman"/>
              </a:rPr>
              <a:t>nxënësve</a:t>
            </a:r>
            <a:r>
              <a:rPr lang="en-US" dirty="0">
                <a:latin typeface="Times New Roman"/>
                <a:ea typeface="Calibri"/>
                <a:cs typeface="Times New Roman"/>
              </a:rPr>
              <a:t>;</a:t>
            </a:r>
            <a:endParaRPr lang="en-US" sz="1600" dirty="0">
              <a:ea typeface="Calibri"/>
              <a:cs typeface="Times New Roman"/>
            </a:endParaRPr>
          </a:p>
          <a:p>
            <a:pPr marL="285750" marR="0" lvl="0" indent="-285750" algn="just">
              <a:lnSpc>
                <a:spcPct val="115000"/>
              </a:lnSpc>
              <a:spcBef>
                <a:spcPts val="0"/>
              </a:spcBef>
              <a:spcAft>
                <a:spcPts val="0"/>
              </a:spcAft>
              <a:buFont typeface="Wingdings" panose="05000000000000000000" pitchFamily="2" charset="2"/>
              <a:buChar char="q"/>
            </a:pPr>
            <a:r>
              <a:rPr lang="en-US" dirty="0" err="1">
                <a:latin typeface="Times New Roman"/>
                <a:ea typeface="Calibri"/>
                <a:cs typeface="Times New Roman"/>
              </a:rPr>
              <a:t>z</a:t>
            </a:r>
            <a:r>
              <a:rPr lang="en-US" dirty="0" err="1" smtClean="0">
                <a:latin typeface="Times New Roman"/>
                <a:ea typeface="Calibri"/>
                <a:cs typeface="Times New Roman"/>
              </a:rPr>
              <a:t>hvillimin</a:t>
            </a:r>
            <a:r>
              <a:rPr lang="en-US" dirty="0" smtClean="0">
                <a:latin typeface="Times New Roman"/>
                <a:ea typeface="Calibri"/>
                <a:cs typeface="Times New Roman"/>
              </a:rPr>
              <a:t> </a:t>
            </a:r>
            <a:r>
              <a:rPr lang="en-US" dirty="0" err="1">
                <a:latin typeface="Times New Roman"/>
                <a:ea typeface="Calibri"/>
                <a:cs typeface="Times New Roman"/>
              </a:rPr>
              <a:t>artistik</a:t>
            </a:r>
            <a:r>
              <a:rPr lang="en-US" dirty="0">
                <a:latin typeface="Times New Roman"/>
                <a:ea typeface="Calibri"/>
                <a:cs typeface="Times New Roman"/>
              </a:rPr>
              <a:t>, </a:t>
            </a:r>
            <a:r>
              <a:rPr lang="en-US" dirty="0" err="1">
                <a:latin typeface="Times New Roman"/>
                <a:ea typeface="Calibri"/>
                <a:cs typeface="Times New Roman"/>
              </a:rPr>
              <a:t>kulturor</a:t>
            </a:r>
            <a:r>
              <a:rPr lang="en-US" dirty="0">
                <a:latin typeface="Times New Roman"/>
                <a:ea typeface="Calibri"/>
                <a:cs typeface="Times New Roman"/>
              </a:rPr>
              <a:t> </a:t>
            </a:r>
            <a:r>
              <a:rPr lang="en-US" dirty="0" err="1">
                <a:latin typeface="Times New Roman"/>
                <a:ea typeface="Calibri"/>
                <a:cs typeface="Times New Roman"/>
              </a:rPr>
              <a:t>dhe</a:t>
            </a:r>
            <a:r>
              <a:rPr lang="en-US" dirty="0">
                <a:latin typeface="Times New Roman"/>
                <a:ea typeface="Calibri"/>
                <a:cs typeface="Times New Roman"/>
              </a:rPr>
              <a:t> </a:t>
            </a:r>
            <a:r>
              <a:rPr lang="en-US" dirty="0" err="1" smtClean="0">
                <a:latin typeface="Times New Roman"/>
                <a:ea typeface="Calibri"/>
                <a:cs typeface="Times New Roman"/>
              </a:rPr>
              <a:t>sportiv</a:t>
            </a:r>
            <a:r>
              <a:rPr lang="en-US" dirty="0" smtClean="0">
                <a:latin typeface="Times New Roman"/>
                <a:ea typeface="Calibri"/>
                <a:cs typeface="Times New Roman"/>
              </a:rPr>
              <a:t>;</a:t>
            </a:r>
            <a:endParaRPr lang="en-US" sz="1600" dirty="0">
              <a:ea typeface="Calibri"/>
              <a:cs typeface="Times New Roman"/>
            </a:endParaRPr>
          </a:p>
          <a:p>
            <a:pPr marL="285750" marR="0" lvl="0" indent="-285750" algn="just">
              <a:lnSpc>
                <a:spcPct val="115000"/>
              </a:lnSpc>
              <a:spcBef>
                <a:spcPts val="0"/>
              </a:spcBef>
              <a:spcAft>
                <a:spcPts val="0"/>
              </a:spcAft>
              <a:buFont typeface="Wingdings" panose="05000000000000000000" pitchFamily="2" charset="2"/>
              <a:buChar char="q"/>
            </a:pPr>
            <a:r>
              <a:rPr lang="en-US" dirty="0" err="1">
                <a:latin typeface="Times New Roman"/>
                <a:ea typeface="Calibri"/>
                <a:cs typeface="Times New Roman"/>
              </a:rPr>
              <a:t>a</a:t>
            </a:r>
            <a:r>
              <a:rPr lang="en-US" dirty="0" err="1" smtClean="0">
                <a:latin typeface="Times New Roman"/>
                <a:ea typeface="Calibri"/>
                <a:cs typeface="Times New Roman"/>
              </a:rPr>
              <a:t>ngazhimin</a:t>
            </a:r>
            <a:r>
              <a:rPr lang="en-US" dirty="0" smtClean="0">
                <a:latin typeface="Times New Roman"/>
                <a:ea typeface="Calibri"/>
                <a:cs typeface="Times New Roman"/>
              </a:rPr>
              <a:t> </a:t>
            </a:r>
            <a:r>
              <a:rPr lang="en-US" dirty="0" err="1" smtClean="0">
                <a:latin typeface="Times New Roman"/>
                <a:ea typeface="Calibri"/>
                <a:cs typeface="Times New Roman"/>
              </a:rPr>
              <a:t>për</a:t>
            </a:r>
            <a:r>
              <a:rPr lang="en-US" dirty="0" smtClean="0">
                <a:latin typeface="Times New Roman"/>
                <a:ea typeface="Calibri"/>
                <a:cs typeface="Times New Roman"/>
              </a:rPr>
              <a:t>  </a:t>
            </a:r>
            <a:r>
              <a:rPr lang="en-US" dirty="0" err="1">
                <a:latin typeface="Times New Roman"/>
                <a:ea typeface="Calibri"/>
                <a:cs typeface="Times New Roman"/>
              </a:rPr>
              <a:t>mbështetjen</a:t>
            </a:r>
            <a:r>
              <a:rPr lang="en-US" dirty="0">
                <a:latin typeface="Times New Roman"/>
                <a:ea typeface="Calibri"/>
                <a:cs typeface="Times New Roman"/>
              </a:rPr>
              <a:t> e </a:t>
            </a:r>
            <a:r>
              <a:rPr lang="en-US" dirty="0" err="1" smtClean="0">
                <a:latin typeface="Times New Roman"/>
                <a:ea typeface="Calibri"/>
                <a:cs typeface="Times New Roman"/>
              </a:rPr>
              <a:t>familjeve</a:t>
            </a:r>
            <a:r>
              <a:rPr lang="en-US" dirty="0" smtClean="0">
                <a:latin typeface="Times New Roman"/>
                <a:ea typeface="Calibri"/>
                <a:cs typeface="Times New Roman"/>
              </a:rPr>
              <a:t> </a:t>
            </a:r>
            <a:r>
              <a:rPr lang="en-US" dirty="0" err="1" smtClean="0">
                <a:latin typeface="Times New Roman"/>
                <a:ea typeface="Calibri"/>
                <a:cs typeface="Times New Roman"/>
              </a:rPr>
              <a:t>dhe</a:t>
            </a:r>
            <a:r>
              <a:rPr lang="en-US" dirty="0" smtClean="0">
                <a:latin typeface="Times New Roman"/>
                <a:ea typeface="Calibri"/>
                <a:cs typeface="Times New Roman"/>
              </a:rPr>
              <a:t> </a:t>
            </a:r>
            <a:r>
              <a:rPr lang="en-US" dirty="0" err="1" smtClean="0">
                <a:latin typeface="Times New Roman"/>
                <a:ea typeface="Calibri"/>
                <a:cs typeface="Times New Roman"/>
              </a:rPr>
              <a:t>komunitetit</a:t>
            </a:r>
            <a:r>
              <a:rPr lang="en-US" dirty="0" smtClean="0">
                <a:latin typeface="Times New Roman"/>
                <a:ea typeface="Calibri"/>
                <a:cs typeface="Times New Roman"/>
              </a:rPr>
              <a:t> </a:t>
            </a:r>
            <a:r>
              <a:rPr lang="en-US" dirty="0" err="1" smtClean="0">
                <a:latin typeface="Times New Roman"/>
                <a:ea typeface="Calibri"/>
                <a:cs typeface="Times New Roman"/>
              </a:rPr>
              <a:t>dhe</a:t>
            </a:r>
            <a:r>
              <a:rPr lang="en-US" dirty="0" smtClean="0">
                <a:latin typeface="Times New Roman"/>
                <a:ea typeface="Calibri"/>
                <a:cs typeface="Times New Roman"/>
              </a:rPr>
              <a:t> </a:t>
            </a:r>
            <a:r>
              <a:rPr lang="en-US" dirty="0" err="1" smtClean="0">
                <a:latin typeface="Times New Roman"/>
                <a:ea typeface="Calibri"/>
                <a:cs typeface="Times New Roman"/>
              </a:rPr>
              <a:t>anasjelltas</a:t>
            </a:r>
            <a:r>
              <a:rPr lang="en-US" dirty="0" smtClean="0">
                <a:latin typeface="Times New Roman"/>
                <a:ea typeface="Calibri"/>
                <a:cs typeface="Times New Roman"/>
              </a:rPr>
              <a:t>;</a:t>
            </a:r>
          </a:p>
          <a:p>
            <a:pPr marL="285750" marR="0" lvl="0" indent="-285750" algn="just">
              <a:lnSpc>
                <a:spcPct val="115000"/>
              </a:lnSpc>
              <a:spcBef>
                <a:spcPts val="0"/>
              </a:spcBef>
              <a:spcAft>
                <a:spcPts val="0"/>
              </a:spcAft>
              <a:buFont typeface="Wingdings" panose="05000000000000000000" pitchFamily="2" charset="2"/>
              <a:buChar char="q"/>
            </a:pPr>
            <a:endParaRPr lang="en-US" sz="800" dirty="0">
              <a:ea typeface="Calibri"/>
              <a:cs typeface="Times New Roman"/>
            </a:endParaRPr>
          </a:p>
          <a:p>
            <a:pPr algn="just">
              <a:lnSpc>
                <a:spcPct val="115000"/>
              </a:lnSpc>
              <a:spcAft>
                <a:spcPts val="1000"/>
              </a:spcAft>
            </a:pPr>
            <a:r>
              <a:rPr lang="en-US" dirty="0" err="1" smtClean="0">
                <a:latin typeface="Times New Roman"/>
                <a:ea typeface="Calibri"/>
                <a:cs typeface="Times New Roman"/>
              </a:rPr>
              <a:t>Në</a:t>
            </a:r>
            <a:r>
              <a:rPr lang="en-US" dirty="0" smtClean="0">
                <a:latin typeface="Times New Roman"/>
                <a:ea typeface="Calibri"/>
                <a:cs typeface="Times New Roman"/>
              </a:rPr>
              <a:t> </a:t>
            </a:r>
            <a:r>
              <a:rPr lang="en-US" dirty="0" err="1" smtClean="0">
                <a:latin typeface="Times New Roman"/>
                <a:ea typeface="Calibri"/>
                <a:cs typeface="Times New Roman"/>
              </a:rPr>
              <a:t>veprimtaritë</a:t>
            </a:r>
            <a:r>
              <a:rPr lang="en-US" dirty="0" smtClean="0">
                <a:latin typeface="Times New Roman"/>
                <a:ea typeface="Calibri"/>
                <a:cs typeface="Times New Roman"/>
              </a:rPr>
              <a:t> </a:t>
            </a:r>
            <a:r>
              <a:rPr lang="en-US" dirty="0">
                <a:latin typeface="Times New Roman"/>
                <a:ea typeface="Calibri"/>
                <a:cs typeface="Times New Roman"/>
              </a:rPr>
              <a:t>e </a:t>
            </a:r>
            <a:r>
              <a:rPr lang="en-US" dirty="0" err="1">
                <a:latin typeface="Times New Roman"/>
                <a:ea typeface="Calibri"/>
                <a:cs typeface="Times New Roman"/>
              </a:rPr>
              <a:t>realizuara</a:t>
            </a:r>
            <a:r>
              <a:rPr lang="en-US" dirty="0">
                <a:latin typeface="Times New Roman"/>
                <a:ea typeface="Calibri"/>
                <a:cs typeface="Times New Roman"/>
              </a:rPr>
              <a:t> </a:t>
            </a:r>
            <a:r>
              <a:rPr lang="en-US" dirty="0" err="1">
                <a:latin typeface="Times New Roman"/>
                <a:ea typeface="Calibri"/>
                <a:cs typeface="Times New Roman"/>
              </a:rPr>
              <a:t>nga</a:t>
            </a:r>
            <a:r>
              <a:rPr lang="en-US" dirty="0">
                <a:latin typeface="Times New Roman"/>
                <a:ea typeface="Calibri"/>
                <a:cs typeface="Times New Roman"/>
              </a:rPr>
              <a:t> </a:t>
            </a:r>
            <a:r>
              <a:rPr lang="en-US" dirty="0" err="1">
                <a:latin typeface="Times New Roman"/>
                <a:ea typeface="Calibri"/>
                <a:cs typeface="Times New Roman"/>
              </a:rPr>
              <a:t>këto</a:t>
            </a:r>
            <a:r>
              <a:rPr lang="en-US" dirty="0">
                <a:latin typeface="Times New Roman"/>
                <a:ea typeface="Calibri"/>
                <a:cs typeface="Times New Roman"/>
              </a:rPr>
              <a:t> </a:t>
            </a:r>
            <a:r>
              <a:rPr lang="en-US" dirty="0" err="1">
                <a:latin typeface="Times New Roman"/>
                <a:ea typeface="Calibri"/>
                <a:cs typeface="Times New Roman"/>
              </a:rPr>
              <a:t>shkolla</a:t>
            </a:r>
            <a:r>
              <a:rPr lang="en-US" dirty="0">
                <a:latin typeface="Times New Roman"/>
                <a:ea typeface="Calibri"/>
                <a:cs typeface="Times New Roman"/>
              </a:rPr>
              <a:t> </a:t>
            </a:r>
            <a:r>
              <a:rPr lang="en-US" dirty="0" err="1">
                <a:latin typeface="Times New Roman"/>
                <a:ea typeface="Calibri"/>
                <a:cs typeface="Times New Roman"/>
              </a:rPr>
              <a:t>ka</a:t>
            </a:r>
            <a:r>
              <a:rPr lang="en-US" dirty="0">
                <a:latin typeface="Times New Roman"/>
                <a:ea typeface="Calibri"/>
                <a:cs typeface="Times New Roman"/>
              </a:rPr>
              <a:t> </a:t>
            </a:r>
            <a:r>
              <a:rPr lang="en-US" dirty="0" err="1">
                <a:latin typeface="Times New Roman"/>
                <a:ea typeface="Calibri"/>
                <a:cs typeface="Times New Roman"/>
              </a:rPr>
              <a:t>patur</a:t>
            </a:r>
            <a:r>
              <a:rPr lang="en-US" dirty="0">
                <a:latin typeface="Times New Roman"/>
                <a:ea typeface="Calibri"/>
                <a:cs typeface="Times New Roman"/>
              </a:rPr>
              <a:t> </a:t>
            </a:r>
            <a:r>
              <a:rPr lang="en-US" dirty="0" err="1">
                <a:latin typeface="Times New Roman"/>
                <a:ea typeface="Calibri"/>
                <a:cs typeface="Times New Roman"/>
              </a:rPr>
              <a:t>një</a:t>
            </a:r>
            <a:r>
              <a:rPr lang="en-US" dirty="0">
                <a:latin typeface="Times New Roman"/>
                <a:ea typeface="Calibri"/>
                <a:cs typeface="Times New Roman"/>
              </a:rPr>
              <a:t> </a:t>
            </a:r>
            <a:r>
              <a:rPr lang="en-US" dirty="0" err="1">
                <a:latin typeface="Times New Roman"/>
                <a:ea typeface="Calibri"/>
                <a:cs typeface="Times New Roman"/>
              </a:rPr>
              <a:t>pjesmarrje</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a:latin typeface="Times New Roman"/>
                <a:ea typeface="Calibri"/>
                <a:cs typeface="Times New Roman"/>
              </a:rPr>
              <a:t>madhe</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a:latin typeface="Times New Roman"/>
                <a:ea typeface="Calibri"/>
                <a:cs typeface="Times New Roman"/>
              </a:rPr>
              <a:t>nxënësve</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a:latin typeface="Times New Roman"/>
                <a:ea typeface="Calibri"/>
                <a:cs typeface="Times New Roman"/>
              </a:rPr>
              <a:t>rinjëve</a:t>
            </a:r>
            <a:r>
              <a:rPr lang="en-US" dirty="0">
                <a:latin typeface="Times New Roman"/>
                <a:ea typeface="Calibri"/>
                <a:cs typeface="Times New Roman"/>
              </a:rPr>
              <a:t> </a:t>
            </a:r>
            <a:r>
              <a:rPr lang="en-US" dirty="0" err="1">
                <a:latin typeface="Times New Roman"/>
                <a:ea typeface="Calibri"/>
                <a:cs typeface="Times New Roman"/>
              </a:rPr>
              <a:t>dhe</a:t>
            </a:r>
            <a:r>
              <a:rPr lang="en-US" dirty="0">
                <a:latin typeface="Times New Roman"/>
                <a:ea typeface="Calibri"/>
                <a:cs typeface="Times New Roman"/>
              </a:rPr>
              <a:t> </a:t>
            </a:r>
            <a:r>
              <a:rPr lang="en-US" dirty="0" err="1">
                <a:latin typeface="Times New Roman"/>
                <a:ea typeface="Calibri"/>
                <a:cs typeface="Times New Roman"/>
              </a:rPr>
              <a:t>nga</a:t>
            </a:r>
            <a:r>
              <a:rPr lang="en-US" dirty="0">
                <a:latin typeface="Times New Roman"/>
                <a:ea typeface="Calibri"/>
                <a:cs typeface="Times New Roman"/>
              </a:rPr>
              <a:t> </a:t>
            </a:r>
            <a:r>
              <a:rPr lang="en-US" dirty="0" err="1">
                <a:latin typeface="Times New Roman"/>
                <a:ea typeface="Calibri"/>
                <a:cs typeface="Times New Roman"/>
              </a:rPr>
              <a:t>komuniteti</a:t>
            </a:r>
            <a:r>
              <a:rPr lang="en-US" dirty="0">
                <a:latin typeface="Times New Roman"/>
                <a:ea typeface="Calibri"/>
                <a:cs typeface="Times New Roman"/>
              </a:rPr>
              <a:t> </a:t>
            </a:r>
            <a:r>
              <a:rPr lang="en-US" dirty="0" err="1">
                <a:latin typeface="Times New Roman"/>
                <a:ea typeface="Calibri"/>
                <a:cs typeface="Times New Roman"/>
              </a:rPr>
              <a:t>si</a:t>
            </a:r>
            <a:r>
              <a:rPr lang="en-US" dirty="0">
                <a:latin typeface="Times New Roman"/>
                <a:ea typeface="Calibri"/>
                <a:cs typeface="Times New Roman"/>
              </a:rPr>
              <a:t> </a:t>
            </a:r>
            <a:r>
              <a:rPr lang="en-US" dirty="0" err="1">
                <a:latin typeface="Times New Roman"/>
                <a:ea typeface="Calibri"/>
                <a:cs typeface="Times New Roman"/>
              </a:rPr>
              <a:t>dhe</a:t>
            </a:r>
            <a:r>
              <a:rPr lang="en-US" dirty="0">
                <a:latin typeface="Times New Roman"/>
                <a:ea typeface="Calibri"/>
                <a:cs typeface="Times New Roman"/>
              </a:rPr>
              <a:t> </a:t>
            </a:r>
            <a:r>
              <a:rPr lang="en-US" dirty="0" err="1">
                <a:latin typeface="Times New Roman"/>
                <a:ea typeface="Calibri"/>
                <a:cs typeface="Times New Roman"/>
              </a:rPr>
              <a:t>një</a:t>
            </a:r>
            <a:r>
              <a:rPr lang="en-US" dirty="0">
                <a:latin typeface="Times New Roman"/>
                <a:ea typeface="Calibri"/>
                <a:cs typeface="Times New Roman"/>
              </a:rPr>
              <a:t> </a:t>
            </a:r>
            <a:r>
              <a:rPr lang="en-US" dirty="0" err="1" smtClean="0">
                <a:latin typeface="Times New Roman"/>
                <a:ea typeface="Calibri"/>
                <a:cs typeface="Times New Roman"/>
              </a:rPr>
              <a:t>menaxhim</a:t>
            </a:r>
            <a:r>
              <a:rPr lang="en-US" dirty="0" smtClean="0">
                <a:latin typeface="Times New Roman"/>
                <a:ea typeface="Calibri"/>
                <a:cs typeface="Times New Roman"/>
              </a:rPr>
              <a:t> </a:t>
            </a:r>
            <a:r>
              <a:rPr lang="en-US" dirty="0" err="1">
                <a:latin typeface="Times New Roman"/>
                <a:ea typeface="Calibri"/>
                <a:cs typeface="Times New Roman"/>
              </a:rPr>
              <a:t>korrekt</a:t>
            </a:r>
            <a:r>
              <a:rPr lang="en-US" dirty="0">
                <a:latin typeface="Times New Roman"/>
                <a:ea typeface="Calibri"/>
                <a:cs typeface="Times New Roman"/>
              </a:rPr>
              <a:t> </a:t>
            </a:r>
            <a:r>
              <a:rPr lang="en-US" dirty="0" err="1">
                <a:latin typeface="Times New Roman"/>
                <a:ea typeface="Calibri"/>
                <a:cs typeface="Times New Roman"/>
              </a:rPr>
              <a:t>nga</a:t>
            </a:r>
            <a:r>
              <a:rPr lang="en-US" dirty="0">
                <a:latin typeface="Times New Roman"/>
                <a:ea typeface="Calibri"/>
                <a:cs typeface="Times New Roman"/>
              </a:rPr>
              <a:t> </a:t>
            </a:r>
            <a:r>
              <a:rPr lang="en-US" dirty="0" err="1">
                <a:latin typeface="Times New Roman"/>
                <a:ea typeface="Calibri"/>
                <a:cs typeface="Times New Roman"/>
              </a:rPr>
              <a:t>drejtuesit</a:t>
            </a:r>
            <a:r>
              <a:rPr lang="en-US" dirty="0">
                <a:latin typeface="Times New Roman"/>
                <a:ea typeface="Calibri"/>
                <a:cs typeface="Times New Roman"/>
              </a:rPr>
              <a:t> </a:t>
            </a:r>
            <a:r>
              <a:rPr lang="en-US" dirty="0" err="1">
                <a:latin typeface="Times New Roman"/>
                <a:ea typeface="Calibri"/>
                <a:cs typeface="Times New Roman"/>
              </a:rPr>
              <a:t>dhe</a:t>
            </a:r>
            <a:r>
              <a:rPr lang="en-US" dirty="0">
                <a:latin typeface="Times New Roman"/>
                <a:ea typeface="Calibri"/>
                <a:cs typeface="Times New Roman"/>
              </a:rPr>
              <a:t> </a:t>
            </a:r>
            <a:r>
              <a:rPr lang="en-US" dirty="0" err="1">
                <a:latin typeface="Times New Roman"/>
                <a:ea typeface="Calibri"/>
                <a:cs typeface="Times New Roman"/>
              </a:rPr>
              <a:t>mësuesit</a:t>
            </a:r>
            <a:r>
              <a:rPr lang="en-US" dirty="0">
                <a:latin typeface="Times New Roman"/>
                <a:ea typeface="Calibri"/>
                <a:cs typeface="Times New Roman"/>
              </a:rPr>
              <a:t> </a:t>
            </a:r>
            <a:endParaRPr lang="en-US" dirty="0" smtClean="0">
              <a:latin typeface="Times New Roman"/>
              <a:ea typeface="Calibri"/>
              <a:cs typeface="Times New Roman"/>
            </a:endParaRPr>
          </a:p>
          <a:p>
            <a:pPr algn="just">
              <a:lnSpc>
                <a:spcPct val="115000"/>
              </a:lnSpc>
              <a:spcAft>
                <a:spcPts val="1000"/>
              </a:spcAft>
            </a:pPr>
            <a:r>
              <a:rPr lang="en-US" dirty="0" err="1" smtClean="0">
                <a:latin typeface="Times New Roman"/>
                <a:ea typeface="Calibri"/>
                <a:cs typeface="Times New Roman"/>
              </a:rPr>
              <a:t>Në</a:t>
            </a:r>
            <a:r>
              <a:rPr lang="en-US" dirty="0" smtClean="0">
                <a:latin typeface="Times New Roman"/>
                <a:ea typeface="Calibri"/>
                <a:cs typeface="Times New Roman"/>
              </a:rPr>
              <a:t> </a:t>
            </a:r>
            <a:r>
              <a:rPr lang="en-US" dirty="0" err="1">
                <a:latin typeface="Times New Roman"/>
                <a:ea typeface="Calibri"/>
                <a:cs typeface="Times New Roman"/>
              </a:rPr>
              <a:t>panairin</a:t>
            </a:r>
            <a:r>
              <a:rPr lang="en-US" dirty="0">
                <a:latin typeface="Times New Roman"/>
                <a:ea typeface="Calibri"/>
                <a:cs typeface="Times New Roman"/>
              </a:rPr>
              <a:t> e </a:t>
            </a:r>
            <a:r>
              <a:rPr lang="en-US" dirty="0" err="1" smtClean="0">
                <a:latin typeface="Times New Roman"/>
                <a:ea typeface="Calibri"/>
                <a:cs typeface="Times New Roman"/>
              </a:rPr>
              <a:t>ëndrrave</a:t>
            </a:r>
            <a:r>
              <a:rPr lang="en-US" dirty="0" smtClean="0">
                <a:latin typeface="Times New Roman"/>
                <a:ea typeface="Calibri"/>
                <a:cs typeface="Times New Roman"/>
              </a:rPr>
              <a:t> </a:t>
            </a:r>
            <a:r>
              <a:rPr lang="en-US" dirty="0" err="1">
                <a:latin typeface="Times New Roman"/>
                <a:ea typeface="Calibri"/>
                <a:cs typeface="Times New Roman"/>
              </a:rPr>
              <a:t>dhe</a:t>
            </a:r>
            <a:r>
              <a:rPr lang="en-US" dirty="0">
                <a:latin typeface="Times New Roman"/>
                <a:ea typeface="Calibri"/>
                <a:cs typeface="Times New Roman"/>
              </a:rPr>
              <a:t> </a:t>
            </a:r>
            <a:r>
              <a:rPr lang="en-US" dirty="0" err="1">
                <a:latin typeface="Times New Roman"/>
                <a:ea typeface="Calibri"/>
                <a:cs typeface="Times New Roman"/>
              </a:rPr>
              <a:t>ideve</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smtClean="0">
                <a:latin typeface="Times New Roman"/>
                <a:ea typeface="Calibri"/>
                <a:cs typeface="Times New Roman"/>
              </a:rPr>
              <a:t>realizuar</a:t>
            </a:r>
            <a:r>
              <a:rPr lang="en-US" dirty="0" smtClean="0">
                <a:latin typeface="Times New Roman"/>
                <a:ea typeface="Calibri"/>
                <a:cs typeface="Times New Roman"/>
              </a:rPr>
              <a:t> </a:t>
            </a:r>
            <a:r>
              <a:rPr lang="en-US" dirty="0" err="1">
                <a:latin typeface="Times New Roman"/>
                <a:ea typeface="Calibri"/>
                <a:cs typeface="Times New Roman"/>
              </a:rPr>
              <a:t>në</a:t>
            </a:r>
            <a:r>
              <a:rPr lang="en-US" dirty="0">
                <a:latin typeface="Times New Roman"/>
                <a:ea typeface="Calibri"/>
                <a:cs typeface="Times New Roman"/>
              </a:rPr>
              <a:t> </a:t>
            </a:r>
            <a:r>
              <a:rPr lang="en-US" dirty="0" err="1">
                <a:latin typeface="Times New Roman"/>
                <a:ea typeface="Calibri"/>
                <a:cs typeface="Times New Roman"/>
              </a:rPr>
              <a:t>muajin</a:t>
            </a:r>
            <a:r>
              <a:rPr lang="en-US" dirty="0">
                <a:latin typeface="Times New Roman"/>
                <a:ea typeface="Calibri"/>
                <a:cs typeface="Times New Roman"/>
              </a:rPr>
              <a:t> </a:t>
            </a:r>
            <a:r>
              <a:rPr lang="en-US" dirty="0" err="1">
                <a:latin typeface="Times New Roman"/>
                <a:ea typeface="Calibri"/>
                <a:cs typeface="Times New Roman"/>
              </a:rPr>
              <a:t>qershor</a:t>
            </a:r>
            <a:r>
              <a:rPr lang="en-US" dirty="0">
                <a:latin typeface="Times New Roman"/>
                <a:ea typeface="Calibri"/>
                <a:cs typeface="Times New Roman"/>
              </a:rPr>
              <a:t> 2015 </a:t>
            </a:r>
            <a:r>
              <a:rPr lang="en-US" dirty="0" err="1">
                <a:latin typeface="Times New Roman"/>
                <a:ea typeface="Calibri"/>
                <a:cs typeface="Times New Roman"/>
              </a:rPr>
              <a:t>në</a:t>
            </a:r>
            <a:r>
              <a:rPr lang="en-US" dirty="0">
                <a:latin typeface="Times New Roman"/>
                <a:ea typeface="Calibri"/>
                <a:cs typeface="Times New Roman"/>
              </a:rPr>
              <a:t> </a:t>
            </a:r>
            <a:r>
              <a:rPr lang="en-US" dirty="0" err="1">
                <a:latin typeface="Times New Roman"/>
                <a:ea typeface="Calibri"/>
                <a:cs typeface="Times New Roman"/>
              </a:rPr>
              <a:t>Muzeun</a:t>
            </a:r>
            <a:r>
              <a:rPr lang="en-US" dirty="0">
                <a:latin typeface="Times New Roman"/>
                <a:ea typeface="Calibri"/>
                <a:cs typeface="Times New Roman"/>
              </a:rPr>
              <a:t> </a:t>
            </a:r>
            <a:r>
              <a:rPr lang="en-US" dirty="0" err="1" smtClean="0">
                <a:latin typeface="Times New Roman"/>
                <a:ea typeface="Calibri"/>
                <a:cs typeface="Times New Roman"/>
              </a:rPr>
              <a:t>Historik</a:t>
            </a:r>
            <a:r>
              <a:rPr lang="en-US" dirty="0" smtClean="0">
                <a:latin typeface="Times New Roman"/>
                <a:ea typeface="Calibri"/>
                <a:cs typeface="Times New Roman"/>
              </a:rPr>
              <a:t> </a:t>
            </a:r>
            <a:r>
              <a:rPr lang="en-US" dirty="0" err="1" smtClean="0">
                <a:latin typeface="Times New Roman"/>
                <a:ea typeface="Calibri"/>
                <a:cs typeface="Times New Roman"/>
              </a:rPr>
              <a:t>Kombëtar</a:t>
            </a:r>
            <a:r>
              <a:rPr lang="en-US" dirty="0" smtClean="0">
                <a:latin typeface="Times New Roman"/>
                <a:ea typeface="Calibri"/>
                <a:cs typeface="Times New Roman"/>
              </a:rPr>
              <a:t>, </a:t>
            </a:r>
            <a:r>
              <a:rPr lang="en-US" dirty="0" err="1">
                <a:latin typeface="Times New Roman"/>
                <a:ea typeface="Calibri"/>
                <a:cs typeface="Times New Roman"/>
              </a:rPr>
              <a:t>në</a:t>
            </a:r>
            <a:r>
              <a:rPr lang="en-US" dirty="0">
                <a:latin typeface="Times New Roman"/>
                <a:ea typeface="Calibri"/>
                <a:cs typeface="Times New Roman"/>
              </a:rPr>
              <a:t> </a:t>
            </a:r>
            <a:r>
              <a:rPr lang="en-US" dirty="0" err="1">
                <a:latin typeface="Times New Roman"/>
                <a:ea typeface="Calibri"/>
                <a:cs typeface="Times New Roman"/>
              </a:rPr>
              <a:t>shkallë</a:t>
            </a:r>
            <a:r>
              <a:rPr lang="en-US" dirty="0">
                <a:latin typeface="Times New Roman"/>
                <a:ea typeface="Calibri"/>
                <a:cs typeface="Times New Roman"/>
              </a:rPr>
              <a:t> </a:t>
            </a:r>
            <a:r>
              <a:rPr lang="en-US" dirty="0" err="1" smtClean="0">
                <a:latin typeface="Times New Roman"/>
                <a:ea typeface="Calibri"/>
                <a:cs typeface="Times New Roman"/>
              </a:rPr>
              <a:t>vendi</a:t>
            </a:r>
            <a:r>
              <a:rPr lang="en-US" dirty="0" smtClean="0">
                <a:latin typeface="Times New Roman"/>
                <a:ea typeface="Calibri"/>
                <a:cs typeface="Times New Roman"/>
              </a:rPr>
              <a:t>, DAR </a:t>
            </a:r>
            <a:r>
              <a:rPr lang="en-US" dirty="0" err="1" smtClean="0">
                <a:latin typeface="Times New Roman"/>
                <a:ea typeface="Calibri"/>
                <a:cs typeface="Times New Roman"/>
              </a:rPr>
              <a:t>qarku</a:t>
            </a:r>
            <a:r>
              <a:rPr lang="en-US" dirty="0" smtClean="0">
                <a:latin typeface="Times New Roman"/>
                <a:ea typeface="Calibri"/>
                <a:cs typeface="Times New Roman"/>
              </a:rPr>
              <a:t> </a:t>
            </a:r>
            <a:r>
              <a:rPr lang="en-US" dirty="0" err="1">
                <a:latin typeface="Times New Roman"/>
                <a:ea typeface="Calibri"/>
                <a:cs typeface="Times New Roman"/>
              </a:rPr>
              <a:t>Tiranë</a:t>
            </a:r>
            <a:r>
              <a:rPr lang="en-US" dirty="0">
                <a:latin typeface="Times New Roman"/>
                <a:ea typeface="Calibri"/>
                <a:cs typeface="Times New Roman"/>
              </a:rPr>
              <a:t> u </a:t>
            </a:r>
            <a:r>
              <a:rPr lang="en-US" dirty="0" err="1">
                <a:latin typeface="Times New Roman"/>
                <a:ea typeface="Calibri"/>
                <a:cs typeface="Times New Roman"/>
              </a:rPr>
              <a:t>përfaqësua</a:t>
            </a:r>
            <a:r>
              <a:rPr lang="en-US" dirty="0">
                <a:latin typeface="Times New Roman"/>
                <a:ea typeface="Calibri"/>
                <a:cs typeface="Times New Roman"/>
              </a:rPr>
              <a:t> </a:t>
            </a:r>
            <a:r>
              <a:rPr lang="en-US" dirty="0" err="1">
                <a:latin typeface="Times New Roman"/>
                <a:ea typeface="Calibri"/>
                <a:cs typeface="Times New Roman"/>
              </a:rPr>
              <a:t>nga</a:t>
            </a:r>
            <a:r>
              <a:rPr lang="en-US" dirty="0">
                <a:latin typeface="Times New Roman"/>
                <a:ea typeface="Calibri"/>
                <a:cs typeface="Times New Roman"/>
              </a:rPr>
              <a:t> </a:t>
            </a:r>
            <a:r>
              <a:rPr lang="en-US" dirty="0" err="1">
                <a:latin typeface="Times New Roman"/>
                <a:ea typeface="Calibri"/>
                <a:cs typeface="Times New Roman"/>
              </a:rPr>
              <a:t>pjesëmarrja</a:t>
            </a:r>
            <a:r>
              <a:rPr lang="en-US" dirty="0">
                <a:latin typeface="Times New Roman"/>
                <a:ea typeface="Calibri"/>
                <a:cs typeface="Times New Roman"/>
              </a:rPr>
              <a:t> e 6 </a:t>
            </a:r>
            <a:r>
              <a:rPr lang="en-US" dirty="0" err="1">
                <a:latin typeface="Times New Roman"/>
                <a:ea typeface="Calibri"/>
                <a:cs typeface="Times New Roman"/>
              </a:rPr>
              <a:t>shkollave</a:t>
            </a:r>
            <a:r>
              <a:rPr lang="en-US" dirty="0">
                <a:latin typeface="Times New Roman"/>
                <a:ea typeface="Calibri"/>
                <a:cs typeface="Times New Roman"/>
              </a:rPr>
              <a:t> me </a:t>
            </a:r>
            <a:r>
              <a:rPr lang="en-US" dirty="0" err="1">
                <a:latin typeface="Times New Roman"/>
                <a:ea typeface="Calibri"/>
                <a:cs typeface="Times New Roman"/>
              </a:rPr>
              <a:t>veprimtari</a:t>
            </a:r>
            <a:r>
              <a:rPr lang="en-US" dirty="0">
                <a:latin typeface="Times New Roman"/>
                <a:ea typeface="Calibri"/>
                <a:cs typeface="Times New Roman"/>
              </a:rPr>
              <a:t> </a:t>
            </a:r>
            <a:r>
              <a:rPr lang="en-US" dirty="0" err="1">
                <a:latin typeface="Times New Roman"/>
                <a:ea typeface="Calibri"/>
                <a:cs typeface="Times New Roman"/>
              </a:rPr>
              <a:t>të</a:t>
            </a:r>
            <a:r>
              <a:rPr lang="en-US" dirty="0">
                <a:latin typeface="Times New Roman"/>
                <a:ea typeface="Calibri"/>
                <a:cs typeface="Times New Roman"/>
              </a:rPr>
              <a:t> </a:t>
            </a:r>
            <a:r>
              <a:rPr lang="en-US" dirty="0" err="1">
                <a:latin typeface="Times New Roman"/>
                <a:ea typeface="Calibri"/>
                <a:cs typeface="Times New Roman"/>
              </a:rPr>
              <a:t>ndryshme</a:t>
            </a:r>
            <a:r>
              <a:rPr lang="en-US" dirty="0">
                <a:latin typeface="Times New Roman"/>
                <a:ea typeface="Calibri"/>
                <a:cs typeface="Times New Roman"/>
              </a:rPr>
              <a:t> </a:t>
            </a:r>
            <a:r>
              <a:rPr lang="en-US" dirty="0" err="1">
                <a:latin typeface="Times New Roman"/>
                <a:ea typeface="Calibri"/>
                <a:cs typeface="Times New Roman"/>
              </a:rPr>
              <a:t>ku</a:t>
            </a:r>
            <a:r>
              <a:rPr lang="en-US" dirty="0">
                <a:latin typeface="Times New Roman"/>
                <a:ea typeface="Calibri"/>
                <a:cs typeface="Times New Roman"/>
              </a:rPr>
              <a:t> </a:t>
            </a:r>
            <a:r>
              <a:rPr lang="en-US" dirty="0" err="1" smtClean="0">
                <a:latin typeface="Times New Roman"/>
                <a:ea typeface="Calibri"/>
                <a:cs typeface="Times New Roman"/>
              </a:rPr>
              <a:t>shkollat</a:t>
            </a:r>
            <a:r>
              <a:rPr lang="en-US" dirty="0" smtClean="0">
                <a:latin typeface="Times New Roman"/>
                <a:ea typeface="Calibri"/>
                <a:cs typeface="Times New Roman"/>
              </a:rPr>
              <a:t>:</a:t>
            </a:r>
            <a:endParaRPr lang="en-US" sz="1600" dirty="0">
              <a:ea typeface="Calibri"/>
              <a:cs typeface="Times New Roman"/>
            </a:endParaRPr>
          </a:p>
          <a:p>
            <a:pPr marL="342900" marR="0" lvl="0" indent="-342900" algn="just">
              <a:lnSpc>
                <a:spcPct val="115000"/>
              </a:lnSpc>
              <a:spcBef>
                <a:spcPts val="0"/>
              </a:spcBef>
              <a:spcAft>
                <a:spcPts val="0"/>
              </a:spcAft>
              <a:buFont typeface="Wingdings"/>
              <a:buChar char=""/>
            </a:pPr>
            <a:r>
              <a:rPr lang="en-US" dirty="0" err="1">
                <a:latin typeface="Times New Roman"/>
                <a:ea typeface="Calibri"/>
                <a:cs typeface="Times New Roman"/>
              </a:rPr>
              <a:t>Yzberisht</a:t>
            </a:r>
            <a:r>
              <a:rPr lang="en-US" dirty="0">
                <a:latin typeface="Times New Roman"/>
                <a:ea typeface="Calibri"/>
                <a:cs typeface="Times New Roman"/>
              </a:rPr>
              <a:t> 9 </a:t>
            </a:r>
            <a:r>
              <a:rPr lang="en-US" dirty="0" err="1">
                <a:latin typeface="Times New Roman"/>
                <a:ea typeface="Calibri"/>
                <a:cs typeface="Times New Roman"/>
              </a:rPr>
              <a:t>vjeçare</a:t>
            </a:r>
            <a:r>
              <a:rPr lang="en-US" dirty="0">
                <a:latin typeface="Times New Roman"/>
                <a:ea typeface="Calibri"/>
                <a:cs typeface="Times New Roman"/>
              </a:rPr>
              <a:t> </a:t>
            </a:r>
            <a:r>
              <a:rPr lang="en-US" dirty="0" smtClean="0">
                <a:latin typeface="Times New Roman"/>
                <a:ea typeface="Calibri"/>
                <a:cs typeface="Times New Roman"/>
              </a:rPr>
              <a:t>u </a:t>
            </a:r>
            <a:r>
              <a:rPr lang="en-US" dirty="0" err="1" smtClean="0">
                <a:latin typeface="Times New Roman"/>
                <a:ea typeface="Calibri"/>
                <a:cs typeface="Times New Roman"/>
              </a:rPr>
              <a:t>vlerësua</a:t>
            </a:r>
            <a:r>
              <a:rPr lang="en-US" dirty="0" smtClean="0">
                <a:latin typeface="Times New Roman"/>
                <a:ea typeface="Calibri"/>
                <a:cs typeface="Times New Roman"/>
              </a:rPr>
              <a:t> me </a:t>
            </a:r>
            <a:r>
              <a:rPr lang="en-US" dirty="0" err="1" smtClean="0">
                <a:latin typeface="Times New Roman"/>
                <a:ea typeface="Calibri"/>
                <a:cs typeface="Times New Roman"/>
              </a:rPr>
              <a:t>çmimin</a:t>
            </a:r>
            <a:r>
              <a:rPr lang="en-US" dirty="0" smtClean="0">
                <a:latin typeface="Times New Roman"/>
                <a:ea typeface="Calibri"/>
                <a:cs typeface="Times New Roman"/>
              </a:rPr>
              <a:t> “</a:t>
            </a:r>
            <a:r>
              <a:rPr lang="en-US" dirty="0" err="1" smtClean="0">
                <a:latin typeface="Times New Roman"/>
                <a:ea typeface="Calibri"/>
                <a:cs typeface="Times New Roman"/>
              </a:rPr>
              <a:t>Për</a:t>
            </a:r>
            <a:r>
              <a:rPr lang="en-US" dirty="0" smtClean="0">
                <a:latin typeface="Times New Roman"/>
                <a:ea typeface="Calibri"/>
                <a:cs typeface="Times New Roman"/>
              </a:rPr>
              <a:t> </a:t>
            </a:r>
            <a:r>
              <a:rPr lang="en-US" dirty="0" err="1" smtClean="0">
                <a:latin typeface="Times New Roman"/>
                <a:ea typeface="Calibri"/>
                <a:cs typeface="Times New Roman"/>
              </a:rPr>
              <a:t>veprimtarinë</a:t>
            </a:r>
            <a:r>
              <a:rPr lang="en-US" dirty="0" smtClean="0">
                <a:latin typeface="Times New Roman"/>
                <a:ea typeface="Calibri"/>
                <a:cs typeface="Times New Roman"/>
              </a:rPr>
              <a:t> </a:t>
            </a:r>
            <a:r>
              <a:rPr lang="en-US" dirty="0" err="1" smtClean="0">
                <a:latin typeface="Times New Roman"/>
                <a:ea typeface="Calibri"/>
                <a:cs typeface="Times New Roman"/>
              </a:rPr>
              <a:t>në</a:t>
            </a:r>
            <a:r>
              <a:rPr lang="en-US" dirty="0" smtClean="0">
                <a:latin typeface="Times New Roman"/>
                <a:ea typeface="Calibri"/>
                <a:cs typeface="Times New Roman"/>
              </a:rPr>
              <a:t> </a:t>
            </a:r>
            <a:r>
              <a:rPr lang="en-US" dirty="0" err="1" smtClean="0">
                <a:latin typeface="Times New Roman"/>
                <a:ea typeface="Calibri"/>
                <a:cs typeface="Times New Roman"/>
              </a:rPr>
              <a:t>fushën</a:t>
            </a:r>
            <a:r>
              <a:rPr lang="en-US" dirty="0" smtClean="0">
                <a:latin typeface="Times New Roman"/>
                <a:ea typeface="Calibri"/>
                <a:cs typeface="Times New Roman"/>
              </a:rPr>
              <a:t> e </a:t>
            </a:r>
            <a:r>
              <a:rPr lang="en-US" dirty="0" err="1" smtClean="0">
                <a:latin typeface="Times New Roman"/>
                <a:ea typeface="Calibri"/>
                <a:cs typeface="Times New Roman"/>
              </a:rPr>
              <a:t>gjithpëfshirjes</a:t>
            </a:r>
            <a:r>
              <a:rPr lang="en-US" dirty="0" smtClean="0">
                <a:latin typeface="Times New Roman"/>
                <a:ea typeface="Calibri"/>
                <a:cs typeface="Times New Roman"/>
              </a:rPr>
              <a:t>” me </a:t>
            </a:r>
            <a:r>
              <a:rPr lang="en-US" dirty="0" err="1">
                <a:latin typeface="Times New Roman"/>
                <a:ea typeface="Calibri"/>
                <a:cs typeface="Times New Roman"/>
              </a:rPr>
              <a:t>projektin</a:t>
            </a:r>
            <a:r>
              <a:rPr lang="en-US" dirty="0">
                <a:latin typeface="Times New Roman"/>
                <a:ea typeface="Calibri"/>
                <a:cs typeface="Times New Roman"/>
              </a:rPr>
              <a:t> </a:t>
            </a:r>
            <a:r>
              <a:rPr lang="en-US" b="1" dirty="0">
                <a:latin typeface="Times New Roman"/>
                <a:ea typeface="Calibri"/>
                <a:cs typeface="Times New Roman"/>
              </a:rPr>
              <a:t>“ </a:t>
            </a:r>
            <a:r>
              <a:rPr lang="en-US" b="1" dirty="0" err="1">
                <a:latin typeface="Times New Roman"/>
                <a:ea typeface="Calibri"/>
                <a:cs typeface="Times New Roman"/>
              </a:rPr>
              <a:t>Jemi</a:t>
            </a:r>
            <a:r>
              <a:rPr lang="en-US" b="1" dirty="0">
                <a:latin typeface="Times New Roman"/>
                <a:ea typeface="Calibri"/>
                <a:cs typeface="Times New Roman"/>
              </a:rPr>
              <a:t> </a:t>
            </a:r>
            <a:r>
              <a:rPr lang="en-US" b="1" dirty="0" err="1">
                <a:latin typeface="Times New Roman"/>
                <a:ea typeface="Calibri"/>
                <a:cs typeface="Times New Roman"/>
              </a:rPr>
              <a:t>dhe</a:t>
            </a:r>
            <a:r>
              <a:rPr lang="en-US" b="1" dirty="0">
                <a:latin typeface="Times New Roman"/>
                <a:ea typeface="Calibri"/>
                <a:cs typeface="Times New Roman"/>
              </a:rPr>
              <a:t> </a:t>
            </a:r>
            <a:r>
              <a:rPr lang="en-US" b="1" dirty="0" smtClean="0">
                <a:latin typeface="Times New Roman"/>
                <a:ea typeface="Calibri"/>
                <a:cs typeface="Times New Roman"/>
              </a:rPr>
              <a:t>ne </a:t>
            </a:r>
            <a:r>
              <a:rPr lang="en-US" b="1" dirty="0" err="1" smtClean="0">
                <a:latin typeface="Times New Roman"/>
                <a:ea typeface="Calibri"/>
                <a:cs typeface="Times New Roman"/>
              </a:rPr>
              <a:t>romët</a:t>
            </a:r>
            <a:r>
              <a:rPr lang="en-US" b="1" dirty="0">
                <a:latin typeface="Times New Roman"/>
                <a:ea typeface="Calibri"/>
                <a:cs typeface="Times New Roman"/>
              </a:rPr>
              <a:t>” </a:t>
            </a:r>
            <a:endParaRPr lang="en-US" sz="1600" dirty="0">
              <a:ea typeface="Calibri"/>
              <a:cs typeface="Times New Roman"/>
            </a:endParaRPr>
          </a:p>
          <a:p>
            <a:pPr marL="342900" marR="0" lvl="0" indent="-342900" algn="just">
              <a:lnSpc>
                <a:spcPct val="115000"/>
              </a:lnSpc>
              <a:spcBef>
                <a:spcPts val="0"/>
              </a:spcBef>
              <a:spcAft>
                <a:spcPts val="1000"/>
              </a:spcAft>
              <a:buFont typeface="Wingdings"/>
              <a:buChar char=""/>
            </a:pPr>
            <a:r>
              <a:rPr lang="en-US" dirty="0" err="1">
                <a:latin typeface="Times New Roman"/>
                <a:ea typeface="Calibri"/>
                <a:cs typeface="Times New Roman"/>
              </a:rPr>
              <a:t>Vorë</a:t>
            </a:r>
            <a:r>
              <a:rPr lang="en-US" dirty="0">
                <a:latin typeface="Times New Roman"/>
                <a:ea typeface="Calibri"/>
                <a:cs typeface="Times New Roman"/>
              </a:rPr>
              <a:t> 9 </a:t>
            </a:r>
            <a:r>
              <a:rPr lang="en-US" dirty="0" err="1" smtClean="0">
                <a:latin typeface="Times New Roman"/>
                <a:ea typeface="Calibri"/>
                <a:cs typeface="Times New Roman"/>
              </a:rPr>
              <a:t>vjeçare</a:t>
            </a:r>
            <a:r>
              <a:rPr lang="en-US" dirty="0">
                <a:solidFill>
                  <a:prstClr val="black"/>
                </a:solidFill>
                <a:latin typeface="Times New Roman"/>
                <a:ea typeface="Calibri"/>
                <a:cs typeface="Times New Roman"/>
              </a:rPr>
              <a:t> u </a:t>
            </a:r>
            <a:r>
              <a:rPr lang="en-US" dirty="0" err="1">
                <a:solidFill>
                  <a:prstClr val="black"/>
                </a:solidFill>
                <a:latin typeface="Times New Roman"/>
                <a:ea typeface="Calibri"/>
                <a:cs typeface="Times New Roman"/>
              </a:rPr>
              <a:t>vlerësua</a:t>
            </a:r>
            <a:r>
              <a:rPr lang="en-US" dirty="0">
                <a:solidFill>
                  <a:prstClr val="black"/>
                </a:solidFill>
                <a:latin typeface="Times New Roman"/>
                <a:ea typeface="Calibri"/>
                <a:cs typeface="Times New Roman"/>
              </a:rPr>
              <a:t> me </a:t>
            </a:r>
            <a:r>
              <a:rPr lang="en-US" dirty="0" err="1">
                <a:solidFill>
                  <a:prstClr val="black"/>
                </a:solidFill>
                <a:latin typeface="Times New Roman"/>
                <a:ea typeface="Calibri"/>
                <a:cs typeface="Times New Roman"/>
              </a:rPr>
              <a:t>çmimin</a:t>
            </a:r>
            <a:r>
              <a:rPr lang="en-US" dirty="0">
                <a:solidFill>
                  <a:prstClr val="black"/>
                </a:solidFill>
                <a:latin typeface="Times New Roman"/>
                <a:ea typeface="Calibri"/>
                <a:cs typeface="Times New Roman"/>
              </a:rPr>
              <a:t> </a:t>
            </a:r>
            <a:r>
              <a:rPr lang="en-US" dirty="0" smtClean="0">
                <a:solidFill>
                  <a:prstClr val="black"/>
                </a:solidFill>
                <a:latin typeface="Times New Roman"/>
                <a:ea typeface="Calibri"/>
                <a:cs typeface="Times New Roman"/>
              </a:rPr>
              <a:t>“</a:t>
            </a:r>
            <a:r>
              <a:rPr lang="en-US" dirty="0" err="1" smtClean="0">
                <a:solidFill>
                  <a:prstClr val="black"/>
                </a:solidFill>
                <a:latin typeface="Times New Roman"/>
                <a:ea typeface="Calibri"/>
                <a:cs typeface="Times New Roman"/>
              </a:rPr>
              <a:t>Për</a:t>
            </a:r>
            <a:r>
              <a:rPr lang="en-US" dirty="0" smtClean="0">
                <a:solidFill>
                  <a:prstClr val="black"/>
                </a:solidFill>
                <a:latin typeface="Times New Roman"/>
                <a:ea typeface="Calibri"/>
                <a:cs typeface="Times New Roman"/>
              </a:rPr>
              <a:t> </a:t>
            </a:r>
            <a:r>
              <a:rPr lang="en-US" dirty="0" err="1" smtClean="0">
                <a:solidFill>
                  <a:prstClr val="black"/>
                </a:solidFill>
                <a:latin typeface="Times New Roman"/>
                <a:ea typeface="Calibri"/>
                <a:cs typeface="Times New Roman"/>
              </a:rPr>
              <a:t>partneritet</a:t>
            </a:r>
            <a:r>
              <a:rPr lang="en-US" dirty="0" smtClean="0">
                <a:solidFill>
                  <a:prstClr val="black"/>
                </a:solidFill>
                <a:latin typeface="Times New Roman"/>
                <a:ea typeface="Calibri"/>
                <a:cs typeface="Times New Roman"/>
              </a:rPr>
              <a:t> </a:t>
            </a:r>
            <a:r>
              <a:rPr lang="en-US" dirty="0" err="1" smtClean="0">
                <a:solidFill>
                  <a:prstClr val="black"/>
                </a:solidFill>
                <a:latin typeface="Times New Roman"/>
                <a:ea typeface="Calibri"/>
                <a:cs typeface="Times New Roman"/>
              </a:rPr>
              <a:t>dhe</a:t>
            </a:r>
            <a:r>
              <a:rPr lang="en-US" dirty="0" smtClean="0">
                <a:solidFill>
                  <a:prstClr val="black"/>
                </a:solidFill>
                <a:latin typeface="Times New Roman"/>
                <a:ea typeface="Calibri"/>
                <a:cs typeface="Times New Roman"/>
              </a:rPr>
              <a:t> </a:t>
            </a:r>
            <a:r>
              <a:rPr lang="en-US" dirty="0" err="1" smtClean="0">
                <a:solidFill>
                  <a:prstClr val="black"/>
                </a:solidFill>
                <a:latin typeface="Times New Roman"/>
                <a:ea typeface="Calibri"/>
                <a:cs typeface="Times New Roman"/>
              </a:rPr>
              <a:t>bashkëpunim</a:t>
            </a:r>
            <a:r>
              <a:rPr lang="en-US" dirty="0" smtClean="0">
                <a:solidFill>
                  <a:prstClr val="black"/>
                </a:solidFill>
                <a:latin typeface="Times New Roman"/>
                <a:ea typeface="Calibri"/>
                <a:cs typeface="Times New Roman"/>
              </a:rPr>
              <a:t> me </a:t>
            </a:r>
            <a:r>
              <a:rPr lang="en-US" dirty="0" err="1" smtClean="0">
                <a:solidFill>
                  <a:prstClr val="black"/>
                </a:solidFill>
                <a:latin typeface="Times New Roman"/>
                <a:ea typeface="Calibri"/>
                <a:cs typeface="Times New Roman"/>
              </a:rPr>
              <a:t>komunitetin</a:t>
            </a:r>
            <a:r>
              <a:rPr lang="en-US" dirty="0" smtClean="0">
                <a:solidFill>
                  <a:prstClr val="black"/>
                </a:solidFill>
                <a:latin typeface="Times New Roman"/>
                <a:ea typeface="Calibri"/>
                <a:cs typeface="Times New Roman"/>
              </a:rPr>
              <a:t>” </a:t>
            </a:r>
            <a:r>
              <a:rPr lang="en-US" dirty="0" smtClean="0">
                <a:latin typeface="Times New Roman"/>
                <a:ea typeface="Calibri"/>
                <a:cs typeface="Times New Roman"/>
              </a:rPr>
              <a:t> </a:t>
            </a:r>
            <a:r>
              <a:rPr lang="en-US" dirty="0">
                <a:latin typeface="Times New Roman"/>
                <a:ea typeface="Calibri"/>
                <a:cs typeface="Times New Roman"/>
              </a:rPr>
              <a:t>me </a:t>
            </a:r>
            <a:r>
              <a:rPr lang="en-US" dirty="0" err="1">
                <a:latin typeface="Times New Roman"/>
                <a:ea typeface="Calibri"/>
                <a:cs typeface="Times New Roman"/>
              </a:rPr>
              <a:t>projektin</a:t>
            </a:r>
            <a:r>
              <a:rPr lang="en-US" dirty="0">
                <a:latin typeface="Times New Roman"/>
                <a:ea typeface="Calibri"/>
                <a:cs typeface="Times New Roman"/>
              </a:rPr>
              <a:t> </a:t>
            </a:r>
            <a:r>
              <a:rPr lang="en-US" b="1" dirty="0" smtClean="0">
                <a:latin typeface="Times New Roman"/>
                <a:ea typeface="Calibri"/>
                <a:cs typeface="Times New Roman"/>
              </a:rPr>
              <a:t>“</a:t>
            </a:r>
            <a:r>
              <a:rPr lang="en-US" b="1" dirty="0" err="1" smtClean="0">
                <a:latin typeface="Times New Roman"/>
                <a:ea typeface="Calibri"/>
                <a:cs typeface="Times New Roman"/>
              </a:rPr>
              <a:t>Qendër</a:t>
            </a:r>
            <a:r>
              <a:rPr lang="en-US" b="1" dirty="0" smtClean="0">
                <a:latin typeface="Times New Roman"/>
                <a:ea typeface="Calibri"/>
                <a:cs typeface="Times New Roman"/>
              </a:rPr>
              <a:t> </a:t>
            </a:r>
            <a:r>
              <a:rPr lang="en-US" b="1" dirty="0" err="1" smtClean="0">
                <a:latin typeface="Times New Roman"/>
                <a:ea typeface="Calibri"/>
                <a:cs typeface="Times New Roman"/>
              </a:rPr>
              <a:t>komunitare</a:t>
            </a:r>
            <a:r>
              <a:rPr lang="en-US" b="1" dirty="0" smtClean="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3352624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0" y="825043"/>
            <a:ext cx="10896600" cy="430887"/>
          </a:xfrm>
          <a:prstGeom prst="rect">
            <a:avLst/>
          </a:prstGeom>
        </p:spPr>
        <p:txBody>
          <a:bodyPr vert="horz" wrap="square" lIns="0" tIns="0" rIns="0" bIns="0" rtlCol="0">
            <a:spAutoFit/>
          </a:bodyPr>
          <a:lstStyle/>
          <a:p>
            <a:pPr algn="ctr"/>
            <a:r>
              <a:rPr lang="en-US" sz="2800" b="1" dirty="0">
                <a:latin typeface="Times New Roman" panose="02020603050405020304" pitchFamily="18" charset="0"/>
                <a:cs typeface="Times New Roman" panose="02020603050405020304" pitchFamily="18" charset="0"/>
              </a:rPr>
              <a:t>TEKNOLOGJIA E INFORMACIONIT DHE KOMUNIKIMIT</a:t>
            </a:r>
          </a:p>
        </p:txBody>
      </p:sp>
      <p:sp>
        <p:nvSpPr>
          <p:cNvPr id="4" name="object 4"/>
          <p:cNvSpPr txBox="1"/>
          <p:nvPr/>
        </p:nvSpPr>
        <p:spPr>
          <a:xfrm>
            <a:off x="838200" y="1676400"/>
            <a:ext cx="10591800" cy="5078313"/>
          </a:xfrm>
          <a:prstGeom prst="rect">
            <a:avLst/>
          </a:prstGeom>
        </p:spPr>
        <p:txBody>
          <a:bodyPr vert="horz" wrap="square" lIns="0" tIns="0" rIns="0" bIns="0" rtlCol="0">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DAR </a:t>
            </a:r>
            <a:r>
              <a:rPr lang="en-US" sz="2000" dirty="0" err="1">
                <a:latin typeface="Times New Roman" panose="02020603050405020304" pitchFamily="18" charset="0"/>
                <a:cs typeface="Times New Roman" panose="02020603050405020304" pitchFamily="18" charset="0"/>
              </a:rPr>
              <a:t>qarku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Tiranë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bashkëpunim</a:t>
            </a:r>
            <a:r>
              <a:rPr lang="en-US" sz="2000" dirty="0">
                <a:latin typeface="Times New Roman" panose="02020603050405020304" pitchFamily="18" charset="0"/>
                <a:cs typeface="Times New Roman" panose="02020603050405020304" pitchFamily="18" charset="0"/>
              </a:rPr>
              <a:t> me MAS </a:t>
            </a:r>
            <a:r>
              <a:rPr lang="en-US" sz="2000" dirty="0" err="1">
                <a:latin typeface="Times New Roman" panose="02020603050405020304" pitchFamily="18" charset="0"/>
                <a:cs typeface="Times New Roman" panose="02020603050405020304" pitchFamily="18" charset="0"/>
              </a:rPr>
              <a:t>dhe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drejtoritë</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shkollave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bërë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mundur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implementimin</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teknologjisë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informacionit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proçesin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mësimor</a:t>
            </a:r>
            <a:r>
              <a:rPr lang="en-US" sz="2000" dirty="0">
                <a:latin typeface="Times New Roman" panose="02020603050405020304" pitchFamily="18" charset="0"/>
                <a:cs typeface="Times New Roman" panose="02020603050405020304" pitchFamily="18" charset="0"/>
              </a:rPr>
              <a:t> me </a:t>
            </a:r>
            <a:r>
              <a:rPr lang="en-US" sz="2000" dirty="0" err="1">
                <a:latin typeface="Times New Roman" panose="02020603050405020304" pitchFamily="18" charset="0"/>
                <a:cs typeface="Times New Roman" panose="02020603050405020304" pitchFamily="18" charset="0"/>
              </a:rPr>
              <a:t>synim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rritjen</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cilësisë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dijeve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nëpërmjet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digjitalizimit</a:t>
            </a:r>
            <a:r>
              <a:rPr lang="en-US"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Ky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proçes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është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shoqëruar</a:t>
            </a:r>
            <a:r>
              <a:rPr lang="en-US" sz="2000" dirty="0">
                <a:latin typeface="Times New Roman" panose="02020603050405020304" pitchFamily="18" charset="0"/>
                <a:cs typeface="Times New Roman" panose="02020603050405020304" pitchFamily="18" charset="0"/>
              </a:rPr>
              <a:t> me </a:t>
            </a:r>
            <a:r>
              <a:rPr lang="en-US" sz="2000" dirty="0" err="1">
                <a:latin typeface="Times New Roman" panose="02020603050405020304" pitchFamily="18" charset="0"/>
                <a:cs typeface="Times New Roman" panose="02020603050405020304" pitchFamily="18" charset="0"/>
              </a:rPr>
              <a:t>trajnime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vazhdueshme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specialistëve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të</a:t>
            </a:r>
            <a:r>
              <a:rPr lang="en-US" sz="2000" dirty="0">
                <a:latin typeface="Times New Roman" panose="02020603050405020304" pitchFamily="18" charset="0"/>
                <a:cs typeface="Times New Roman" panose="02020603050405020304" pitchFamily="18" charset="0"/>
              </a:rPr>
              <a:t> IT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bashkëpunim</a:t>
            </a:r>
            <a:r>
              <a:rPr lang="en-US" sz="2000" dirty="0">
                <a:latin typeface="Times New Roman" panose="02020603050405020304" pitchFamily="18" charset="0"/>
                <a:cs typeface="Times New Roman" panose="02020603050405020304" pitchFamily="18" charset="0"/>
              </a:rPr>
              <a:t> me </a:t>
            </a:r>
            <a:r>
              <a:rPr lang="en-US" sz="2000" dirty="0" err="1">
                <a:latin typeface="Times New Roman" panose="02020603050405020304" pitchFamily="18" charset="0"/>
                <a:cs typeface="Times New Roman" panose="02020603050405020304" pitchFamily="18" charset="0"/>
              </a:rPr>
              <a:t>drejtorine</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teknologjisë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informacionit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në</a:t>
            </a:r>
            <a:r>
              <a:rPr lang="en-US" sz="2000" dirty="0">
                <a:latin typeface="Times New Roman" panose="02020603050405020304" pitchFamily="18" charset="0"/>
                <a:cs typeface="Times New Roman" panose="02020603050405020304" pitchFamily="18" charset="0"/>
              </a:rPr>
              <a:t> MAS.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spc="-15" dirty="0" err="1">
                <a:solidFill>
                  <a:srgbClr val="252525"/>
                </a:solidFill>
                <a:latin typeface="Times New Roman" panose="02020603050405020304" pitchFamily="18" charset="0"/>
                <a:cs typeface="Times New Roman" panose="02020603050405020304" pitchFamily="18" charset="0"/>
              </a:rPr>
              <a:t>Sektori</a:t>
            </a:r>
            <a:r>
              <a:rPr lang="en-US" sz="2000" spc="-15"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i</a:t>
            </a:r>
            <a:r>
              <a:rPr lang="en-US" sz="2000" spc="-15" dirty="0">
                <a:solidFill>
                  <a:srgbClr val="252525"/>
                </a:solidFill>
                <a:latin typeface="Times New Roman" panose="02020603050405020304" pitchFamily="18" charset="0"/>
                <a:cs typeface="Times New Roman" panose="02020603050405020304" pitchFamily="18" charset="0"/>
              </a:rPr>
              <a:t> IT</a:t>
            </a:r>
            <a:r>
              <a:rPr lang="en-US" sz="2000" spc="-20" dirty="0">
                <a:solidFill>
                  <a:srgbClr val="252525"/>
                </a:solidFill>
                <a:latin typeface="Times New Roman" panose="02020603050405020304" pitchFamily="18" charset="0"/>
                <a:cs typeface="Times New Roman" panose="02020603050405020304" pitchFamily="18" charset="0"/>
              </a:rPr>
              <a:t> </a:t>
            </a:r>
            <a:r>
              <a:rPr lang="en-US" sz="2000" dirty="0" err="1">
                <a:solidFill>
                  <a:srgbClr val="252525"/>
                </a:solidFill>
                <a:latin typeface="Times New Roman" panose="02020603050405020304" pitchFamily="18" charset="0"/>
                <a:cs typeface="Times New Roman" panose="02020603050405020304" pitchFamily="18" charset="0"/>
              </a:rPr>
              <a:t>ka</a:t>
            </a:r>
            <a:r>
              <a:rPr lang="en-US" sz="2000"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pu</a:t>
            </a:r>
            <a:r>
              <a:rPr lang="en-US" sz="2000" spc="-40" dirty="0" err="1">
                <a:solidFill>
                  <a:srgbClr val="252525"/>
                </a:solidFill>
                <a:latin typeface="Times New Roman" panose="02020603050405020304" pitchFamily="18" charset="0"/>
                <a:cs typeface="Times New Roman" panose="02020603050405020304" pitchFamily="18" charset="0"/>
              </a:rPr>
              <a:t>n</a:t>
            </a:r>
            <a:r>
              <a:rPr lang="en-US" sz="2000" dirty="0" err="1">
                <a:solidFill>
                  <a:srgbClr val="252525"/>
                </a:solidFill>
                <a:latin typeface="Times New Roman" panose="02020603050405020304" pitchFamily="18" charset="0"/>
                <a:cs typeface="Times New Roman" panose="02020603050405020304" pitchFamily="18" charset="0"/>
              </a:rPr>
              <a:t>uar</a:t>
            </a:r>
            <a:r>
              <a:rPr lang="en-US" sz="2000" spc="15"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edhe</a:t>
            </a:r>
            <a:r>
              <a:rPr lang="en-US" sz="2000" spc="-15"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pë</a:t>
            </a:r>
            <a:r>
              <a:rPr lang="en-US" sz="2000" dirty="0" err="1">
                <a:solidFill>
                  <a:srgbClr val="252525"/>
                </a:solidFill>
                <a:latin typeface="Times New Roman" panose="02020603050405020304" pitchFamily="18" charset="0"/>
                <a:cs typeface="Times New Roman" panose="02020603050405020304" pitchFamily="18" charset="0"/>
              </a:rPr>
              <a:t>r</a:t>
            </a:r>
            <a:r>
              <a:rPr lang="en-US" sz="2000" dirty="0">
                <a:solidFill>
                  <a:srgbClr val="252525"/>
                </a:solidFill>
                <a:latin typeface="Times New Roman" panose="02020603050405020304" pitchFamily="18" charset="0"/>
                <a:cs typeface="Times New Roman" panose="02020603050405020304" pitchFamily="18" charset="0"/>
              </a:rPr>
              <a:t> </a:t>
            </a:r>
            <a:r>
              <a:rPr lang="en-US" sz="2000" spc="-10" dirty="0" err="1">
                <a:solidFill>
                  <a:srgbClr val="252525"/>
                </a:solidFill>
                <a:latin typeface="Times New Roman" panose="02020603050405020304" pitchFamily="18" charset="0"/>
                <a:cs typeface="Times New Roman" panose="02020603050405020304" pitchFamily="18" charset="0"/>
              </a:rPr>
              <a:t>kuali</a:t>
            </a:r>
            <a:r>
              <a:rPr lang="en-US" sz="2000" spc="-5" dirty="0" err="1">
                <a:solidFill>
                  <a:srgbClr val="252525"/>
                </a:solidFill>
                <a:latin typeface="Times New Roman" panose="02020603050405020304" pitchFamily="18" charset="0"/>
                <a:cs typeface="Times New Roman" panose="02020603050405020304" pitchFamily="18" charset="0"/>
              </a:rPr>
              <a:t>f</a:t>
            </a:r>
            <a:r>
              <a:rPr lang="en-US" sz="2000" spc="-10" dirty="0" err="1">
                <a:solidFill>
                  <a:srgbClr val="252525"/>
                </a:solidFill>
                <a:latin typeface="Times New Roman" panose="02020603050405020304" pitchFamily="18" charset="0"/>
                <a:cs typeface="Times New Roman" panose="02020603050405020304" pitchFamily="18" charset="0"/>
              </a:rPr>
              <a:t>ikimet</a:t>
            </a:r>
            <a:r>
              <a:rPr lang="en-US" sz="2000" dirty="0">
                <a:solidFill>
                  <a:srgbClr val="252525"/>
                </a:solidFill>
                <a:latin typeface="Times New Roman" panose="02020603050405020304" pitchFamily="18" charset="0"/>
                <a:cs typeface="Times New Roman" panose="02020603050405020304" pitchFamily="18" charset="0"/>
              </a:rPr>
              <a:t> </a:t>
            </a:r>
            <a:r>
              <a:rPr lang="en-US" sz="2000" spc="-10" dirty="0">
                <a:solidFill>
                  <a:srgbClr val="252525"/>
                </a:solidFill>
                <a:latin typeface="Times New Roman" panose="02020603050405020304" pitchFamily="18" charset="0"/>
                <a:cs typeface="Times New Roman" panose="02020603050405020304" pitchFamily="18" charset="0"/>
              </a:rPr>
              <a:t>e</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20" dirty="0" err="1">
                <a:solidFill>
                  <a:srgbClr val="252525"/>
                </a:solidFill>
                <a:latin typeface="Times New Roman" panose="02020603050405020304" pitchFamily="18" charset="0"/>
                <a:cs typeface="Times New Roman" panose="02020603050405020304" pitchFamily="18" charset="0"/>
              </a:rPr>
              <a:t>më</a:t>
            </a:r>
            <a:r>
              <a:rPr lang="en-US" sz="2000" spc="-10" dirty="0" err="1">
                <a:solidFill>
                  <a:srgbClr val="252525"/>
                </a:solidFill>
                <a:latin typeface="Times New Roman" panose="02020603050405020304" pitchFamily="18" charset="0"/>
                <a:cs typeface="Times New Roman" panose="02020603050405020304" pitchFamily="18" charset="0"/>
              </a:rPr>
              <a:t>sues</a:t>
            </a:r>
            <a:r>
              <a:rPr lang="en-US" sz="2000" spc="-65" dirty="0" err="1">
                <a:solidFill>
                  <a:srgbClr val="252525"/>
                </a:solidFill>
                <a:latin typeface="Times New Roman" panose="02020603050405020304" pitchFamily="18" charset="0"/>
                <a:cs typeface="Times New Roman" panose="02020603050405020304" pitchFamily="18" charset="0"/>
              </a:rPr>
              <a:t>v</a:t>
            </a:r>
            <a:r>
              <a:rPr lang="en-US" sz="2000" spc="-10" dirty="0" err="1">
                <a:solidFill>
                  <a:srgbClr val="252525"/>
                </a:solidFill>
                <a:latin typeface="Times New Roman" panose="02020603050405020304" pitchFamily="18" charset="0"/>
                <a:cs typeface="Times New Roman" panose="02020603050405020304" pitchFamily="18" charset="0"/>
              </a:rPr>
              <a:t>e</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t</a:t>
            </a:r>
            <a:r>
              <a:rPr lang="en-US" sz="2000" spc="-10" dirty="0" err="1">
                <a:solidFill>
                  <a:srgbClr val="252525"/>
                </a:solidFill>
                <a:latin typeface="Times New Roman" panose="02020603050405020304" pitchFamily="18" charset="0"/>
                <a:cs typeface="Times New Roman" panose="02020603050405020304" pitchFamily="18" charset="0"/>
              </a:rPr>
              <a:t>ë</a:t>
            </a:r>
            <a:r>
              <a:rPr lang="en-US" sz="2000" spc="10" dirty="0">
                <a:solidFill>
                  <a:srgbClr val="252525"/>
                </a:solidFill>
                <a:latin typeface="Times New Roman" panose="02020603050405020304" pitchFamily="18" charset="0"/>
                <a:cs typeface="Times New Roman" panose="02020603050405020304" pitchFamily="18" charset="0"/>
              </a:rPr>
              <a:t> </a:t>
            </a:r>
            <a:r>
              <a:rPr lang="en-US" sz="2000" dirty="0" err="1">
                <a:solidFill>
                  <a:srgbClr val="252525"/>
                </a:solidFill>
                <a:latin typeface="Times New Roman" panose="02020603050405020304" pitchFamily="18" charset="0"/>
                <a:cs typeface="Times New Roman" panose="02020603050405020304" pitchFamily="18" charset="0"/>
              </a:rPr>
              <a:t>inf</a:t>
            </a:r>
            <a:r>
              <a:rPr lang="en-US" sz="2000" spc="-5" dirty="0" err="1">
                <a:solidFill>
                  <a:srgbClr val="252525"/>
                </a:solidFill>
                <a:latin typeface="Times New Roman" panose="02020603050405020304" pitchFamily="18" charset="0"/>
                <a:cs typeface="Times New Roman" panose="02020603050405020304" pitchFamily="18" charset="0"/>
              </a:rPr>
              <a:t>o</a:t>
            </a:r>
            <a:r>
              <a:rPr lang="en-US" sz="2000" spc="85" dirty="0" err="1">
                <a:solidFill>
                  <a:srgbClr val="252525"/>
                </a:solidFill>
                <a:latin typeface="Times New Roman" panose="02020603050405020304" pitchFamily="18" charset="0"/>
                <a:cs typeface="Times New Roman" panose="02020603050405020304" pitchFamily="18" charset="0"/>
              </a:rPr>
              <a:t>r</a:t>
            </a:r>
            <a:r>
              <a:rPr lang="en-US" sz="2000" spc="-15" dirty="0" err="1">
                <a:solidFill>
                  <a:srgbClr val="252525"/>
                </a:solidFill>
                <a:latin typeface="Times New Roman" panose="02020603050405020304" pitchFamily="18" charset="0"/>
                <a:cs typeface="Times New Roman" panose="02020603050405020304" pitchFamily="18" charset="0"/>
              </a:rPr>
              <a:t>ma</a:t>
            </a:r>
            <a:r>
              <a:rPr lang="en-US" sz="2000" spc="-20" dirty="0" err="1">
                <a:solidFill>
                  <a:srgbClr val="252525"/>
                </a:solidFill>
                <a:latin typeface="Times New Roman" panose="02020603050405020304" pitchFamily="18" charset="0"/>
                <a:cs typeface="Times New Roman" panose="02020603050405020304" pitchFamily="18" charset="0"/>
              </a:rPr>
              <a:t>t</a:t>
            </a:r>
            <a:r>
              <a:rPr lang="en-US" sz="2000" spc="-10" dirty="0" err="1">
                <a:solidFill>
                  <a:srgbClr val="252525"/>
                </a:solidFill>
                <a:latin typeface="Times New Roman" panose="02020603050405020304" pitchFamily="18" charset="0"/>
                <a:cs typeface="Times New Roman" panose="02020603050405020304" pitchFamily="18" charset="0"/>
              </a:rPr>
              <a:t>ikë</a:t>
            </a:r>
            <a:r>
              <a:rPr lang="en-US" sz="2000" spc="-75" dirty="0" err="1">
                <a:solidFill>
                  <a:srgbClr val="252525"/>
                </a:solidFill>
                <a:latin typeface="Times New Roman" panose="02020603050405020304" pitchFamily="18" charset="0"/>
                <a:cs typeface="Times New Roman" panose="02020603050405020304" pitchFamily="18" charset="0"/>
              </a:rPr>
              <a:t>s</a:t>
            </a:r>
            <a:r>
              <a:rPr lang="en-US" sz="2000" spc="-10" dirty="0">
                <a:solidFill>
                  <a:srgbClr val="252525"/>
                </a:solidFill>
                <a:latin typeface="Times New Roman" panose="02020603050405020304" pitchFamily="18" charset="0"/>
                <a:cs typeface="Times New Roman" panose="02020603050405020304" pitchFamily="18" charset="0"/>
              </a:rPr>
              <a:t>,</a:t>
            </a:r>
            <a:r>
              <a:rPr lang="en-US" sz="2000"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po</a:t>
            </a:r>
            <a:r>
              <a:rPr lang="en-US" sz="2000" dirty="0" err="1">
                <a:solidFill>
                  <a:srgbClr val="252525"/>
                </a:solidFill>
                <a:latin typeface="Times New Roman" panose="02020603050405020304" pitchFamily="18" charset="0"/>
                <a:cs typeface="Times New Roman" panose="02020603050405020304" pitchFamily="18" charset="0"/>
              </a:rPr>
              <a:t>r</a:t>
            </a:r>
            <a:r>
              <a:rPr lang="en-US" sz="2000" spc="-10"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edhe</a:t>
            </a:r>
            <a:r>
              <a:rPr lang="en-US" sz="2000" spc="-15"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m</a:t>
            </a:r>
            <a:r>
              <a:rPr lang="en-US" sz="2000" spc="-20" dirty="0" err="1">
                <a:solidFill>
                  <a:srgbClr val="252525"/>
                </a:solidFill>
                <a:latin typeface="Times New Roman" panose="02020603050405020304" pitchFamily="18" charset="0"/>
                <a:cs typeface="Times New Roman" panose="02020603050405020304" pitchFamily="18" charset="0"/>
              </a:rPr>
              <a:t>ë</a:t>
            </a:r>
            <a:r>
              <a:rPr lang="en-US" sz="2000" spc="-10" dirty="0" err="1">
                <a:solidFill>
                  <a:srgbClr val="252525"/>
                </a:solidFill>
                <a:latin typeface="Times New Roman" panose="02020603050405020304" pitchFamily="18" charset="0"/>
                <a:cs typeface="Times New Roman" panose="02020603050405020304" pitchFamily="18" charset="0"/>
              </a:rPr>
              <a:t>sues</a:t>
            </a:r>
            <a:r>
              <a:rPr lang="en-US" sz="2000" spc="-65" dirty="0" err="1">
                <a:solidFill>
                  <a:srgbClr val="252525"/>
                </a:solidFill>
                <a:latin typeface="Times New Roman" panose="02020603050405020304" pitchFamily="18" charset="0"/>
                <a:cs typeface="Times New Roman" panose="02020603050405020304" pitchFamily="18" charset="0"/>
              </a:rPr>
              <a:t>v</a:t>
            </a:r>
            <a:r>
              <a:rPr lang="en-US" sz="2000" spc="-10" dirty="0" err="1">
                <a:solidFill>
                  <a:srgbClr val="252525"/>
                </a:solidFill>
                <a:latin typeface="Times New Roman" panose="02020603050405020304" pitchFamily="18" charset="0"/>
                <a:cs typeface="Times New Roman" panose="02020603050405020304" pitchFamily="18" charset="0"/>
              </a:rPr>
              <a:t>e</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t</a:t>
            </a:r>
            <a:r>
              <a:rPr lang="en-US" sz="2000" spc="-10" dirty="0" err="1">
                <a:solidFill>
                  <a:srgbClr val="252525"/>
                </a:solidFill>
                <a:latin typeface="Times New Roman" panose="02020603050405020304" pitchFamily="18" charset="0"/>
                <a:cs typeface="Times New Roman" panose="02020603050405020304" pitchFamily="18" charset="0"/>
              </a:rPr>
              <a:t>ë</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10" dirty="0" err="1">
                <a:solidFill>
                  <a:srgbClr val="252525"/>
                </a:solidFill>
                <a:latin typeface="Times New Roman" panose="02020603050405020304" pitchFamily="18" charset="0"/>
                <a:cs typeface="Times New Roman" panose="02020603050405020304" pitchFamily="18" charset="0"/>
              </a:rPr>
              <a:t>tj</a:t>
            </a:r>
            <a:r>
              <a:rPr lang="en-US" sz="2000" spc="-20" dirty="0" err="1">
                <a:solidFill>
                  <a:srgbClr val="252525"/>
                </a:solidFill>
                <a:latin typeface="Times New Roman" panose="02020603050405020304" pitchFamily="18" charset="0"/>
                <a:cs typeface="Times New Roman" panose="02020603050405020304" pitchFamily="18" charset="0"/>
              </a:rPr>
              <a:t>e</a:t>
            </a:r>
            <a:r>
              <a:rPr lang="en-US" sz="2000" spc="-5" dirty="0" err="1">
                <a:solidFill>
                  <a:srgbClr val="252525"/>
                </a:solidFill>
                <a:latin typeface="Times New Roman" panose="02020603050405020304" pitchFamily="18" charset="0"/>
                <a:cs typeface="Times New Roman" panose="02020603050405020304" pitchFamily="18" charset="0"/>
              </a:rPr>
              <a:t>r</a:t>
            </a:r>
            <a:r>
              <a:rPr lang="en-US" sz="2000" dirty="0" err="1">
                <a:solidFill>
                  <a:srgbClr val="252525"/>
                </a:solidFill>
                <a:latin typeface="Times New Roman" panose="02020603050405020304" pitchFamily="18" charset="0"/>
                <a:cs typeface="Times New Roman" panose="02020603050405020304" pitchFamily="18" charset="0"/>
              </a:rPr>
              <a:t>ë</a:t>
            </a:r>
            <a:r>
              <a:rPr lang="en-US" sz="2000" spc="-10" dirty="0">
                <a:solidFill>
                  <a:srgbClr val="252525"/>
                </a:solidFill>
                <a:latin typeface="Times New Roman" panose="02020603050405020304" pitchFamily="18" charset="0"/>
                <a:cs typeface="Times New Roman" panose="02020603050405020304" pitchFamily="18" charset="0"/>
              </a:rPr>
              <a:t>,</a:t>
            </a:r>
            <a:r>
              <a:rPr lang="en-US" sz="2000"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pë</a:t>
            </a:r>
            <a:r>
              <a:rPr lang="en-US" sz="2000" dirty="0" err="1">
                <a:solidFill>
                  <a:srgbClr val="252525"/>
                </a:solidFill>
                <a:latin typeface="Times New Roman" panose="02020603050405020304" pitchFamily="18" charset="0"/>
                <a:cs typeface="Times New Roman" panose="02020603050405020304" pitchFamily="18" charset="0"/>
              </a:rPr>
              <a:t>r</a:t>
            </a:r>
            <a:r>
              <a:rPr lang="en-US" sz="2000"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përdor</a:t>
            </a:r>
            <a:r>
              <a:rPr lang="en-US" sz="2000" spc="5" dirty="0" err="1">
                <a:solidFill>
                  <a:srgbClr val="252525"/>
                </a:solidFill>
                <a:latin typeface="Times New Roman" panose="02020603050405020304" pitchFamily="18" charset="0"/>
                <a:cs typeface="Times New Roman" panose="02020603050405020304" pitchFamily="18" charset="0"/>
              </a:rPr>
              <a:t>i</a:t>
            </a:r>
            <a:r>
              <a:rPr lang="en-US" sz="2000" dirty="0" err="1">
                <a:solidFill>
                  <a:srgbClr val="252525"/>
                </a:solidFill>
                <a:latin typeface="Times New Roman" panose="02020603050405020304" pitchFamily="18" charset="0"/>
                <a:cs typeface="Times New Roman" panose="02020603050405020304" pitchFamily="18" charset="0"/>
              </a:rPr>
              <a:t>min</a:t>
            </a:r>
            <a:r>
              <a:rPr lang="en-US" sz="2000" dirty="0">
                <a:solidFill>
                  <a:srgbClr val="252525"/>
                </a:solidFill>
                <a:latin typeface="Times New Roman" panose="02020603050405020304" pitchFamily="18" charset="0"/>
                <a:cs typeface="Times New Roman" panose="02020603050405020304" pitchFamily="18" charset="0"/>
              </a:rPr>
              <a:t> </a:t>
            </a:r>
            <a:r>
              <a:rPr lang="en-US" sz="2000" spc="-10" dirty="0">
                <a:solidFill>
                  <a:srgbClr val="252525"/>
                </a:solidFill>
                <a:latin typeface="Times New Roman" panose="02020603050405020304" pitchFamily="18" charset="0"/>
                <a:cs typeface="Times New Roman" panose="02020603050405020304" pitchFamily="18" charset="0"/>
              </a:rPr>
              <a:t>e</a:t>
            </a:r>
            <a:r>
              <a:rPr lang="en-US" sz="2000" dirty="0">
                <a:solidFill>
                  <a:srgbClr val="252525"/>
                </a:solidFill>
                <a:latin typeface="Times New Roman" panose="02020603050405020304" pitchFamily="18" charset="0"/>
                <a:cs typeface="Times New Roman" panose="02020603050405020304" pitchFamily="18" charset="0"/>
              </a:rPr>
              <a:t> </a:t>
            </a:r>
            <a:r>
              <a:rPr lang="en-US" sz="2000" spc="-15" dirty="0">
                <a:solidFill>
                  <a:srgbClr val="252525"/>
                </a:solidFill>
                <a:latin typeface="Times New Roman" panose="02020603050405020304" pitchFamily="18" charset="0"/>
                <a:cs typeface="Times New Roman" panose="02020603050405020304" pitchFamily="18" charset="0"/>
              </a:rPr>
              <a:t>TIK</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20" dirty="0" err="1">
                <a:solidFill>
                  <a:srgbClr val="252525"/>
                </a:solidFill>
                <a:latin typeface="Times New Roman" panose="02020603050405020304" pitchFamily="18" charset="0"/>
                <a:cs typeface="Times New Roman" panose="02020603050405020304" pitchFamily="18" charset="0"/>
              </a:rPr>
              <a:t>në</a:t>
            </a:r>
            <a:r>
              <a:rPr lang="en-US" sz="2000" spc="-15" dirty="0">
                <a:solidFill>
                  <a:srgbClr val="252525"/>
                </a:solidFill>
                <a:latin typeface="Times New Roman" panose="02020603050405020304" pitchFamily="18" charset="0"/>
                <a:cs typeface="Times New Roman" panose="02020603050405020304" pitchFamily="18" charset="0"/>
              </a:rPr>
              <a:t> </a:t>
            </a:r>
            <a:r>
              <a:rPr lang="en-US" sz="2000" spc="-20" dirty="0" err="1">
                <a:solidFill>
                  <a:srgbClr val="252525"/>
                </a:solidFill>
                <a:latin typeface="Times New Roman" panose="02020603050405020304" pitchFamily="18" charset="0"/>
                <a:cs typeface="Times New Roman" panose="02020603050405020304" pitchFamily="18" charset="0"/>
              </a:rPr>
              <a:t>më</a:t>
            </a:r>
            <a:r>
              <a:rPr lang="en-US" sz="2000" spc="-15" dirty="0" err="1">
                <a:solidFill>
                  <a:srgbClr val="252525"/>
                </a:solidFill>
                <a:latin typeface="Times New Roman" panose="02020603050405020304" pitchFamily="18" charset="0"/>
                <a:cs typeface="Times New Roman" panose="02020603050405020304" pitchFamily="18" charset="0"/>
              </a:rPr>
              <a:t>simdhëni</a:t>
            </a:r>
            <a:r>
              <a:rPr lang="en-US" sz="2000" spc="-70" dirty="0" err="1">
                <a:solidFill>
                  <a:srgbClr val="252525"/>
                </a:solidFill>
                <a:latin typeface="Times New Roman" panose="02020603050405020304" pitchFamily="18" charset="0"/>
                <a:cs typeface="Times New Roman" panose="02020603050405020304" pitchFamily="18" charset="0"/>
              </a:rPr>
              <a:t>e</a:t>
            </a:r>
            <a:r>
              <a:rPr lang="en-US" sz="2000" spc="-70"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a:t>
            </a:r>
            <a:r>
              <a:rPr lang="en-US" sz="2000" spc="-40" dirty="0" err="1">
                <a:solidFill>
                  <a:srgbClr val="252525"/>
                </a:solidFill>
                <a:latin typeface="Times New Roman" panose="02020603050405020304" pitchFamily="18" charset="0"/>
                <a:cs typeface="Times New Roman" panose="02020603050405020304" pitchFamily="18" charset="0"/>
              </a:rPr>
              <a:t>a</a:t>
            </a:r>
            <a:r>
              <a:rPr lang="en-US" sz="2000" spc="-60" dirty="0" err="1">
                <a:solidFill>
                  <a:srgbClr val="252525"/>
                </a:solidFill>
                <a:latin typeface="Times New Roman" panose="02020603050405020304" pitchFamily="18" charset="0"/>
                <a:cs typeface="Times New Roman" panose="02020603050405020304" pitchFamily="18" charset="0"/>
              </a:rPr>
              <a:t>v</a:t>
            </a:r>
            <a:r>
              <a:rPr lang="en-US" sz="2000" spc="-15" dirty="0" err="1">
                <a:solidFill>
                  <a:srgbClr val="252525"/>
                </a:solidFill>
                <a:latin typeface="Times New Roman" panose="02020603050405020304" pitchFamily="18" charset="0"/>
                <a:cs typeface="Times New Roman" panose="02020603050405020304" pitchFamily="18" charset="0"/>
              </a:rPr>
              <a:t>arësish</a:t>
            </a:r>
            <a:r>
              <a:rPr lang="en-US" sz="2000" spc="-10" dirty="0" err="1">
                <a:solidFill>
                  <a:srgbClr val="252525"/>
                </a:solidFill>
                <a:latin typeface="Times New Roman" panose="02020603050405020304" pitchFamily="18" charset="0"/>
                <a:cs typeface="Times New Roman" panose="02020603050405020304" pitchFamily="18" charset="0"/>
              </a:rPr>
              <a:t>t</a:t>
            </a:r>
            <a:r>
              <a:rPr lang="en-US" sz="2000" spc="10"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n</a:t>
            </a:r>
            <a:r>
              <a:rPr lang="en-US" sz="2000" spc="50" dirty="0" err="1">
                <a:solidFill>
                  <a:srgbClr val="252525"/>
                </a:solidFill>
                <a:latin typeface="Times New Roman" panose="02020603050405020304" pitchFamily="18" charset="0"/>
                <a:cs typeface="Times New Roman" panose="02020603050405020304" pitchFamily="18" charset="0"/>
              </a:rPr>
              <a:t>g</a:t>
            </a:r>
            <a:r>
              <a:rPr lang="en-US" sz="2000" dirty="0" err="1">
                <a:solidFill>
                  <a:srgbClr val="252525"/>
                </a:solidFill>
                <a:latin typeface="Times New Roman" panose="02020603050405020304" pitchFamily="18" charset="0"/>
                <a:cs typeface="Times New Roman" panose="02020603050405020304" pitchFamily="18" charset="0"/>
              </a:rPr>
              <a:t>a</a:t>
            </a:r>
            <a:r>
              <a:rPr lang="en-US" sz="2000" dirty="0">
                <a:solidFill>
                  <a:srgbClr val="252525"/>
                </a:solidFill>
                <a:latin typeface="Times New Roman" panose="02020603050405020304" pitchFamily="18" charset="0"/>
                <a:cs typeface="Times New Roman" panose="02020603050405020304" pitchFamily="18" charset="0"/>
              </a:rPr>
              <a:t> </a:t>
            </a:r>
            <a:r>
              <a:rPr lang="en-US" sz="2000" dirty="0" err="1" smtClean="0">
                <a:solidFill>
                  <a:srgbClr val="252525"/>
                </a:solidFill>
                <a:latin typeface="Times New Roman" panose="02020603050405020304" pitchFamily="18" charset="0"/>
                <a:cs typeface="Times New Roman" panose="02020603050405020304" pitchFamily="18" charset="0"/>
              </a:rPr>
              <a:t>lënd</a:t>
            </a:r>
            <a:r>
              <a:rPr lang="en-US" sz="2000" spc="-5" dirty="0" err="1" smtClean="0">
                <a:solidFill>
                  <a:srgbClr val="252525"/>
                </a:solidFill>
                <a:latin typeface="Times New Roman" panose="02020603050405020304" pitchFamily="18" charset="0"/>
                <a:cs typeface="Times New Roman" panose="02020603050405020304" pitchFamily="18" charset="0"/>
              </a:rPr>
              <a:t>a</a:t>
            </a:r>
            <a:r>
              <a:rPr lang="en-US" sz="2000" spc="-5" dirty="0" smtClean="0">
                <a:solidFill>
                  <a:srgbClr val="252525"/>
                </a:solidFill>
                <a:latin typeface="Times New Roman" panose="02020603050405020304" pitchFamily="18" charset="0"/>
                <a:cs typeface="Times New Roman" panose="02020603050405020304" pitchFamily="18" charset="0"/>
              </a:rPr>
              <a:t> </a:t>
            </a:r>
            <a:r>
              <a:rPr lang="en-US" sz="2000" spc="-5" dirty="0" err="1" smtClean="0">
                <a:solidFill>
                  <a:srgbClr val="252525"/>
                </a:solidFill>
                <a:latin typeface="Times New Roman" panose="02020603050405020304" pitchFamily="18" charset="0"/>
                <a:cs typeface="Times New Roman" panose="02020603050405020304" pitchFamily="18" charset="0"/>
              </a:rPr>
              <a:t>që</a:t>
            </a:r>
            <a:r>
              <a:rPr lang="en-US" sz="2000" spc="-5" dirty="0" smtClean="0">
                <a:solidFill>
                  <a:srgbClr val="252525"/>
                </a:solidFill>
                <a:latin typeface="Times New Roman" panose="02020603050405020304" pitchFamily="18" charset="0"/>
                <a:cs typeface="Times New Roman" panose="02020603050405020304" pitchFamily="18" charset="0"/>
              </a:rPr>
              <a:t> </a:t>
            </a:r>
            <a:r>
              <a:rPr lang="en-US" sz="2000" spc="-5" dirty="0" err="1" smtClean="0">
                <a:solidFill>
                  <a:srgbClr val="252525"/>
                </a:solidFill>
                <a:latin typeface="Times New Roman" panose="02020603050405020304" pitchFamily="18" charset="0"/>
                <a:cs typeface="Times New Roman" panose="02020603050405020304" pitchFamily="18" charset="0"/>
              </a:rPr>
              <a:t>japin</a:t>
            </a:r>
            <a:r>
              <a:rPr lang="en-US" sz="2000" spc="-5" dirty="0" smtClean="0">
                <a:solidFill>
                  <a:srgbClr val="252525"/>
                </a:solidFill>
                <a:latin typeface="Times New Roman" panose="02020603050405020304" pitchFamily="18" charset="0"/>
                <a:cs typeface="Times New Roman" panose="02020603050405020304" pitchFamily="18" charset="0"/>
              </a:rPr>
              <a:t> duke </a:t>
            </a:r>
            <a:r>
              <a:rPr lang="en-US" sz="2000" spc="-5" dirty="0" err="1" smtClean="0">
                <a:solidFill>
                  <a:srgbClr val="252525"/>
                </a:solidFill>
                <a:latin typeface="Times New Roman" panose="02020603050405020304" pitchFamily="18" charset="0"/>
                <a:cs typeface="Times New Roman" panose="02020603050405020304" pitchFamily="18" charset="0"/>
              </a:rPr>
              <a:t>mbështetur</a:t>
            </a:r>
            <a:r>
              <a:rPr lang="en-US" sz="2000" spc="-5" dirty="0" smtClean="0">
                <a:solidFill>
                  <a:srgbClr val="252525"/>
                </a:solidFill>
                <a:latin typeface="Times New Roman" panose="02020603050405020304" pitchFamily="18" charset="0"/>
                <a:cs typeface="Times New Roman" panose="02020603050405020304" pitchFamily="18" charset="0"/>
              </a:rPr>
              <a:t> </a:t>
            </a:r>
            <a:r>
              <a:rPr lang="en-US" sz="2000" spc="-5" dirty="0" err="1" smtClean="0">
                <a:solidFill>
                  <a:srgbClr val="252525"/>
                </a:solidFill>
                <a:latin typeface="Times New Roman" panose="02020603050405020304" pitchFamily="18" charset="0"/>
                <a:cs typeface="Times New Roman" panose="02020603050405020304" pitchFamily="18" charset="0"/>
              </a:rPr>
              <a:t>mësuesit</a:t>
            </a:r>
            <a:r>
              <a:rPr lang="en-US" sz="2000" spc="-5" dirty="0" smtClean="0">
                <a:solidFill>
                  <a:srgbClr val="252525"/>
                </a:solidFill>
                <a:latin typeface="Times New Roman" panose="02020603050405020304" pitchFamily="18" charset="0"/>
                <a:cs typeface="Times New Roman" panose="02020603050405020304" pitchFamily="18" charset="0"/>
              </a:rPr>
              <a:t> </a:t>
            </a:r>
            <a:r>
              <a:rPr lang="en-US" sz="2000" spc="-5" dirty="0" err="1" smtClean="0">
                <a:solidFill>
                  <a:srgbClr val="252525"/>
                </a:solidFill>
                <a:latin typeface="Times New Roman" panose="02020603050405020304" pitchFamily="18" charset="0"/>
                <a:cs typeface="Times New Roman" panose="02020603050405020304" pitchFamily="18" charset="0"/>
              </a:rPr>
              <a:t>inovatorë</a:t>
            </a:r>
            <a:endParaRPr lang="en-US" sz="2000" dirty="0" smtClean="0">
              <a:latin typeface="Times New Roman" panose="02020603050405020304" pitchFamily="18" charset="0"/>
              <a:cs typeface="Times New Roman" panose="02020603050405020304" pitchFamily="18" charset="0"/>
            </a:endParaRPr>
          </a:p>
          <a:p>
            <a:pPr marL="355600" marR="5080" lvl="0" indent="-342900" algn="just">
              <a:spcBef>
                <a:spcPts val="1175"/>
              </a:spcBef>
              <a:buClr>
                <a:srgbClr val="83992A"/>
              </a:buClr>
              <a:buSzPct val="114583"/>
              <a:buFont typeface="Arial" panose="020B0604020202020204" pitchFamily="34" charset="0"/>
              <a:buChar char="•"/>
              <a:tabLst>
                <a:tab pos="299720" algn="l"/>
              </a:tabLst>
            </a:pPr>
            <a:r>
              <a:rPr sz="2000" spc="-25" dirty="0" err="1" smtClean="0">
                <a:solidFill>
                  <a:srgbClr val="252525"/>
                </a:solidFill>
                <a:latin typeface="Times New Roman" panose="02020603050405020304" pitchFamily="18" charset="0"/>
                <a:cs typeface="Times New Roman" panose="02020603050405020304" pitchFamily="18" charset="0"/>
              </a:rPr>
              <a:t>N</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spc="-20" dirty="0" smtClean="0">
                <a:solidFill>
                  <a:srgbClr val="252525"/>
                </a:solidFill>
                <a:latin typeface="Times New Roman" panose="02020603050405020304" pitchFamily="18" charset="0"/>
                <a:cs typeface="Times New Roman" panose="02020603050405020304" pitchFamily="18" charset="0"/>
              </a:rPr>
              <a:t> </a:t>
            </a:r>
            <a:r>
              <a:rPr sz="2000" spc="-15" dirty="0">
                <a:solidFill>
                  <a:srgbClr val="252525"/>
                </a:solidFill>
                <a:latin typeface="Times New Roman" panose="02020603050405020304" pitchFamily="18" charset="0"/>
                <a:cs typeface="Times New Roman" panose="02020603050405020304" pitchFamily="18" charset="0"/>
              </a:rPr>
              <a:t>sh</a:t>
            </a:r>
            <a:r>
              <a:rPr sz="2000" spc="-50" dirty="0">
                <a:solidFill>
                  <a:srgbClr val="252525"/>
                </a:solidFill>
                <a:latin typeface="Times New Roman" panose="02020603050405020304" pitchFamily="18" charset="0"/>
                <a:cs typeface="Times New Roman" panose="02020603050405020304" pitchFamily="18" charset="0"/>
              </a:rPr>
              <a:t>k</a:t>
            </a:r>
            <a:r>
              <a:rPr sz="2000" spc="-5" dirty="0">
                <a:solidFill>
                  <a:srgbClr val="252525"/>
                </a:solidFill>
                <a:latin typeface="Times New Roman" panose="02020603050405020304" pitchFamily="18" charset="0"/>
                <a:cs typeface="Times New Roman" panose="02020603050405020304" pitchFamily="18" charset="0"/>
              </a:rPr>
              <a:t>olla</a:t>
            </a:r>
            <a:r>
              <a:rPr sz="2000" dirty="0">
                <a:solidFill>
                  <a:srgbClr val="252525"/>
                </a:solidFill>
                <a:latin typeface="Times New Roman" panose="02020603050405020304" pitchFamily="18" charset="0"/>
                <a:cs typeface="Times New Roman" panose="02020603050405020304" pitchFamily="18" charset="0"/>
              </a:rPr>
              <a:t>t</a:t>
            </a:r>
            <a:r>
              <a:rPr sz="2000" spc="10" dirty="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tona</a:t>
            </a:r>
            <a:r>
              <a:rPr sz="2000" spc="-5" dirty="0">
                <a:solidFill>
                  <a:srgbClr val="252525"/>
                </a:solidFill>
                <a:latin typeface="Times New Roman" panose="02020603050405020304" pitchFamily="18" charset="0"/>
                <a:cs typeface="Times New Roman" panose="02020603050405020304" pitchFamily="18" charset="0"/>
              </a:rPr>
              <a:t> </a:t>
            </a:r>
            <a:r>
              <a:rPr sz="2000" dirty="0" err="1">
                <a:solidFill>
                  <a:srgbClr val="252525"/>
                </a:solidFill>
                <a:latin typeface="Times New Roman" panose="02020603050405020304" pitchFamily="18" charset="0"/>
                <a:cs typeface="Times New Roman" panose="02020603050405020304" pitchFamily="18" charset="0"/>
              </a:rPr>
              <a:t>ka</a:t>
            </a:r>
            <a:r>
              <a:rPr sz="2000" spc="-5" dirty="0">
                <a:solidFill>
                  <a:srgbClr val="252525"/>
                </a:solidFill>
                <a:latin typeface="Times New Roman" panose="02020603050405020304" pitchFamily="18" charset="0"/>
                <a:cs typeface="Times New Roman" panose="02020603050405020304" pitchFamily="18" charset="0"/>
              </a:rPr>
              <a:t> </a:t>
            </a:r>
            <a:r>
              <a:rPr sz="2000" spc="-15" dirty="0" smtClean="0">
                <a:solidFill>
                  <a:srgbClr val="252525"/>
                </a:solidFill>
                <a:latin typeface="Times New Roman" panose="02020603050405020304" pitchFamily="18" charset="0"/>
                <a:cs typeface="Times New Roman" panose="02020603050405020304" pitchFamily="18" charset="0"/>
              </a:rPr>
              <a:t>6</a:t>
            </a:r>
            <a:r>
              <a:rPr lang="en-US" sz="2000" spc="-15" dirty="0" smtClean="0">
                <a:solidFill>
                  <a:srgbClr val="252525"/>
                </a:solidFill>
                <a:latin typeface="Times New Roman" panose="02020603050405020304" pitchFamily="18" charset="0"/>
                <a:cs typeface="Times New Roman" panose="02020603050405020304" pitchFamily="18" charset="0"/>
              </a:rPr>
              <a:t>2</a:t>
            </a:r>
            <a:r>
              <a:rPr sz="2000" spc="-10" dirty="0" smtClean="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laborator</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inf</a:t>
            </a:r>
            <a:r>
              <a:rPr sz="2000" spc="-5" dirty="0">
                <a:solidFill>
                  <a:srgbClr val="252525"/>
                </a:solidFill>
                <a:latin typeface="Times New Roman" panose="02020603050405020304" pitchFamily="18" charset="0"/>
                <a:cs typeface="Times New Roman" panose="02020603050405020304" pitchFamily="18" charset="0"/>
              </a:rPr>
              <a:t>o</a:t>
            </a:r>
            <a:r>
              <a:rPr sz="2000" spc="85" dirty="0">
                <a:solidFill>
                  <a:srgbClr val="252525"/>
                </a:solidFill>
                <a:latin typeface="Times New Roman" panose="02020603050405020304" pitchFamily="18" charset="0"/>
                <a:cs typeface="Times New Roman" panose="02020603050405020304" pitchFamily="18" charset="0"/>
              </a:rPr>
              <a:t>r</a:t>
            </a:r>
            <a:r>
              <a:rPr sz="2000" spc="-15" dirty="0">
                <a:solidFill>
                  <a:srgbClr val="252525"/>
                </a:solidFill>
                <a:latin typeface="Times New Roman" panose="02020603050405020304" pitchFamily="18" charset="0"/>
                <a:cs typeface="Times New Roman" panose="02020603050405020304" pitchFamily="18" charset="0"/>
              </a:rPr>
              <a:t>ma</a:t>
            </a:r>
            <a:r>
              <a:rPr sz="2000" spc="-20" dirty="0">
                <a:solidFill>
                  <a:srgbClr val="252525"/>
                </a:solidFill>
                <a:latin typeface="Times New Roman" panose="02020603050405020304" pitchFamily="18" charset="0"/>
                <a:cs typeface="Times New Roman" panose="02020603050405020304" pitchFamily="18" charset="0"/>
              </a:rPr>
              <a:t>t</a:t>
            </a:r>
            <a:r>
              <a:rPr sz="2000" spc="-10" dirty="0">
                <a:solidFill>
                  <a:srgbClr val="252525"/>
                </a:solidFill>
                <a:latin typeface="Times New Roman" panose="02020603050405020304" pitchFamily="18" charset="0"/>
                <a:cs typeface="Times New Roman" panose="02020603050405020304" pitchFamily="18" charset="0"/>
              </a:rPr>
              <a:t>i</a:t>
            </a:r>
            <a:r>
              <a:rPr sz="2000" spc="-50" dirty="0">
                <a:solidFill>
                  <a:srgbClr val="252525"/>
                </a:solidFill>
                <a:latin typeface="Times New Roman" panose="02020603050405020304" pitchFamily="18" charset="0"/>
                <a:cs typeface="Times New Roman" panose="02020603050405020304" pitchFamily="18" charset="0"/>
              </a:rPr>
              <a:t>ke</a:t>
            </a:r>
            <a:r>
              <a:rPr sz="2000" spc="-10" dirty="0">
                <a:solidFill>
                  <a:srgbClr val="252525"/>
                </a:solidFill>
                <a:latin typeface="Times New Roman" panose="02020603050405020304" pitchFamily="18" charset="0"/>
                <a:cs typeface="Times New Roman" panose="02020603050405020304" pitchFamily="18" charset="0"/>
              </a:rPr>
              <a:t>,</a:t>
            </a:r>
            <a:r>
              <a:rPr sz="2000" spc="10" dirty="0">
                <a:solidFill>
                  <a:srgbClr val="252525"/>
                </a:solidFill>
                <a:latin typeface="Times New Roman" panose="02020603050405020304" pitchFamily="18" charset="0"/>
                <a:cs typeface="Times New Roman" panose="02020603050405020304" pitchFamily="18" charset="0"/>
              </a:rPr>
              <a:t> </a:t>
            </a:r>
            <a:r>
              <a:rPr lang="en-US" sz="2000" spc="-15" dirty="0" smtClean="0">
                <a:solidFill>
                  <a:srgbClr val="252525"/>
                </a:solidFill>
                <a:latin typeface="Times New Roman" panose="02020603050405020304" pitchFamily="18" charset="0"/>
                <a:cs typeface="Times New Roman" panose="02020603050405020304" pitchFamily="18" charset="0"/>
              </a:rPr>
              <a:t>527</a:t>
            </a:r>
            <a:r>
              <a:rPr sz="2000" spc="-5" dirty="0" smtClean="0">
                <a:solidFill>
                  <a:srgbClr val="252525"/>
                </a:solidFill>
                <a:latin typeface="Times New Roman" panose="02020603050405020304" pitchFamily="18" charset="0"/>
                <a:cs typeface="Times New Roman" panose="02020603050405020304" pitchFamily="18" charset="0"/>
              </a:rPr>
              <a:t> </a:t>
            </a:r>
            <a:r>
              <a:rPr lang="en-US" sz="2000" spc="-15" dirty="0" err="1" smtClean="0">
                <a:solidFill>
                  <a:srgbClr val="252525"/>
                </a:solidFill>
                <a:latin typeface="Times New Roman" panose="02020603050405020304" pitchFamily="18" charset="0"/>
                <a:cs typeface="Times New Roman" panose="02020603050405020304" pitchFamily="18" charset="0"/>
              </a:rPr>
              <a:t>kompjutera</a:t>
            </a:r>
            <a:r>
              <a:rPr sz="2000" spc="-15" dirty="0" smtClean="0">
                <a:solidFill>
                  <a:srgbClr val="252525"/>
                </a:solidFill>
                <a:latin typeface="Times New Roman" panose="02020603050405020304" pitchFamily="18" charset="0"/>
                <a:cs typeface="Times New Roman" panose="02020603050405020304" pitchFamily="18" charset="0"/>
              </a:rPr>
              <a:t> </a:t>
            </a:r>
            <a:r>
              <a:rPr sz="2000" spc="-15" dirty="0" err="1">
                <a:solidFill>
                  <a:srgbClr val="252525"/>
                </a:solidFill>
                <a:latin typeface="Times New Roman" panose="02020603050405020304" pitchFamily="18" charset="0"/>
                <a:cs typeface="Times New Roman" panose="02020603050405020304" pitchFamily="18" charset="0"/>
              </a:rPr>
              <a:t>dhe</a:t>
            </a:r>
            <a:r>
              <a:rPr sz="2000" dirty="0">
                <a:solidFill>
                  <a:srgbClr val="252525"/>
                </a:solidFill>
                <a:latin typeface="Times New Roman" panose="02020603050405020304" pitchFamily="18" charset="0"/>
                <a:cs typeface="Times New Roman" panose="02020603050405020304" pitchFamily="18" charset="0"/>
              </a:rPr>
              <a:t> </a:t>
            </a:r>
            <a:r>
              <a:rPr lang="en-US" sz="2000" spc="-10" dirty="0" smtClean="0">
                <a:solidFill>
                  <a:srgbClr val="252525"/>
                </a:solidFill>
                <a:latin typeface="Times New Roman" panose="02020603050405020304" pitchFamily="18" charset="0"/>
                <a:cs typeface="Times New Roman" panose="02020603050405020304" pitchFamily="18" charset="0"/>
              </a:rPr>
              <a:t>48</a:t>
            </a:r>
            <a:r>
              <a:rPr sz="2000" spc="-10" dirty="0" smtClean="0">
                <a:solidFill>
                  <a:srgbClr val="252525"/>
                </a:solidFill>
                <a:latin typeface="Times New Roman" panose="02020603050405020304" pitchFamily="18" charset="0"/>
                <a:cs typeface="Times New Roman" panose="02020603050405020304" pitchFamily="18" charset="0"/>
              </a:rPr>
              <a:t> </a:t>
            </a:r>
            <a:r>
              <a:rPr sz="2000" dirty="0" err="1" smtClean="0">
                <a:solidFill>
                  <a:srgbClr val="252525"/>
                </a:solidFill>
                <a:latin typeface="Times New Roman" panose="02020603050405020304" pitchFamily="18" charset="0"/>
                <a:cs typeface="Times New Roman" panose="02020603050405020304" pitchFamily="18" charset="0"/>
              </a:rPr>
              <a:t>laborator</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vi</a:t>
            </a:r>
            <a:r>
              <a:rPr sz="2000" spc="50" dirty="0">
                <a:solidFill>
                  <a:srgbClr val="252525"/>
                </a:solidFill>
                <a:latin typeface="Times New Roman" panose="02020603050405020304" pitchFamily="18" charset="0"/>
                <a:cs typeface="Times New Roman" panose="02020603050405020304" pitchFamily="18" charset="0"/>
              </a:rPr>
              <a:t>r</a:t>
            </a:r>
            <a:r>
              <a:rPr sz="2000" spc="-10" dirty="0">
                <a:solidFill>
                  <a:srgbClr val="252525"/>
                </a:solidFill>
                <a:latin typeface="Times New Roman" panose="02020603050405020304" pitchFamily="18" charset="0"/>
                <a:cs typeface="Times New Roman" panose="02020603050405020304" pitchFamily="18" charset="0"/>
              </a:rPr>
              <a:t>tu</a:t>
            </a:r>
            <a:r>
              <a:rPr sz="2000" spc="-20" dirty="0">
                <a:solidFill>
                  <a:srgbClr val="252525"/>
                </a:solidFill>
                <a:latin typeface="Times New Roman" panose="02020603050405020304" pitchFamily="18" charset="0"/>
                <a:cs typeface="Times New Roman" panose="02020603050405020304" pitchFamily="18" charset="0"/>
              </a:rPr>
              <a:t>a</a:t>
            </a:r>
            <a:r>
              <a:rPr sz="2000" dirty="0">
                <a:solidFill>
                  <a:srgbClr val="252525"/>
                </a:solidFill>
                <a:latin typeface="Times New Roman" panose="02020603050405020304" pitchFamily="18" charset="0"/>
                <a:cs typeface="Times New Roman" panose="02020603050405020304" pitchFamily="18" charset="0"/>
              </a:rPr>
              <a:t>l</a:t>
            </a:r>
            <a:r>
              <a:rPr sz="2000" spc="-10" dirty="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lap</a:t>
            </a:r>
            <a:r>
              <a:rPr sz="2000" spc="-25" dirty="0" err="1" smtClean="0">
                <a:solidFill>
                  <a:srgbClr val="252525"/>
                </a:solidFill>
                <a:latin typeface="Times New Roman" panose="02020603050405020304" pitchFamily="18" charset="0"/>
                <a:cs typeface="Times New Roman" panose="02020603050405020304" pitchFamily="18" charset="0"/>
              </a:rPr>
              <a:t>t</a:t>
            </a:r>
            <a:r>
              <a:rPr sz="2000" spc="-5" dirty="0" err="1" smtClean="0">
                <a:solidFill>
                  <a:srgbClr val="252525"/>
                </a:solidFill>
                <a:latin typeface="Times New Roman" panose="02020603050405020304" pitchFamily="18" charset="0"/>
                <a:cs typeface="Times New Roman" panose="02020603050405020304" pitchFamily="18" charset="0"/>
              </a:rPr>
              <a:t>op</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dirty="0" err="1">
                <a:solidFill>
                  <a:srgbClr val="252525"/>
                </a:solidFill>
                <a:latin typeface="Times New Roman" panose="02020603050405020304" pitchFamily="18" charset="0"/>
                <a:cs typeface="Times New Roman" panose="02020603050405020304" pitchFamily="18" charset="0"/>
              </a:rPr>
              <a:t>d</a:t>
            </a:r>
            <a:r>
              <a:rPr sz="2000" spc="-20" dirty="0" err="1">
                <a:solidFill>
                  <a:srgbClr val="252525"/>
                </a:solidFill>
                <a:latin typeface="Times New Roman" panose="02020603050405020304" pitchFamily="18" charset="0"/>
                <a:cs typeface="Times New Roman" panose="02020603050405020304" pitchFamily="18" charset="0"/>
              </a:rPr>
              <a:t>h</a:t>
            </a:r>
            <a:r>
              <a:rPr sz="2000" spc="-10" dirty="0" err="1">
                <a:solidFill>
                  <a:srgbClr val="252525"/>
                </a:solidFill>
                <a:latin typeface="Times New Roman" panose="02020603050405020304" pitchFamily="18" charset="0"/>
                <a:cs typeface="Times New Roman" panose="02020603050405020304" pitchFamily="18" charset="0"/>
              </a:rPr>
              <a:t>e</a:t>
            </a:r>
            <a:r>
              <a:rPr sz="2000" dirty="0">
                <a:solidFill>
                  <a:srgbClr val="252525"/>
                </a:solidFill>
                <a:latin typeface="Times New Roman" panose="02020603050405020304" pitchFamily="18" charset="0"/>
                <a:cs typeface="Times New Roman" panose="02020603050405020304" pitchFamily="18" charset="0"/>
              </a:rPr>
              <a:t> </a:t>
            </a:r>
            <a:r>
              <a:rPr sz="2000" spc="-10" dirty="0" err="1" smtClean="0">
                <a:solidFill>
                  <a:srgbClr val="252525"/>
                </a:solidFill>
                <a:latin typeface="Times New Roman" panose="02020603050405020304" pitchFamily="18" charset="0"/>
                <a:cs typeface="Times New Roman" panose="02020603050405020304" pitchFamily="18" charset="0"/>
              </a:rPr>
              <a:t>videoprojektor</a:t>
            </a:r>
            <a:r>
              <a:rPr sz="2000" spc="-10" dirty="0" smtClean="0">
                <a:solidFill>
                  <a:srgbClr val="252525"/>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dhe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ç</a:t>
            </a:r>
            <a:r>
              <a:rPr sz="2000" spc="-5" dirty="0" err="1" smtClean="0">
                <a:solidFill>
                  <a:srgbClr val="252525"/>
                </a:solidFill>
                <a:latin typeface="Times New Roman" panose="02020603050405020304" pitchFamily="18" charset="0"/>
                <a:cs typeface="Times New Roman" panose="02020603050405020304" pitchFamily="18" charset="0"/>
              </a:rPr>
              <a:t>d</a:t>
            </a:r>
            <a:r>
              <a:rPr sz="2000" dirty="0" err="1" smtClean="0">
                <a:solidFill>
                  <a:srgbClr val="252525"/>
                </a:solidFill>
                <a:latin typeface="Times New Roman" panose="02020603050405020304" pitchFamily="18" charset="0"/>
                <a:cs typeface="Times New Roman" panose="02020603050405020304" pitchFamily="18" charset="0"/>
              </a:rPr>
              <a:t>o</a:t>
            </a:r>
            <a:r>
              <a:rPr sz="2000" spc="-15" dirty="0" smtClean="0">
                <a:solidFill>
                  <a:srgbClr val="252525"/>
                </a:solidFill>
                <a:latin typeface="Times New Roman" panose="02020603050405020304" pitchFamily="18" charset="0"/>
                <a:cs typeface="Times New Roman" panose="02020603050405020304" pitchFamily="18" charset="0"/>
              </a:rPr>
              <a:t> </a:t>
            </a:r>
            <a:r>
              <a:rPr sz="2000" dirty="0" err="1">
                <a:solidFill>
                  <a:srgbClr val="252525"/>
                </a:solidFill>
                <a:latin typeface="Times New Roman" panose="02020603050405020304" pitchFamily="18" charset="0"/>
                <a:cs typeface="Times New Roman" panose="02020603050405020304" pitchFamily="18" charset="0"/>
              </a:rPr>
              <a:t>labora</a:t>
            </a:r>
            <a:r>
              <a:rPr sz="2000" spc="-15" dirty="0" err="1">
                <a:solidFill>
                  <a:srgbClr val="252525"/>
                </a:solidFill>
                <a:latin typeface="Times New Roman" panose="02020603050405020304" pitchFamily="18" charset="0"/>
                <a:cs typeface="Times New Roman" panose="02020603050405020304" pitchFamily="18" charset="0"/>
              </a:rPr>
              <a:t>t</a:t>
            </a:r>
            <a:r>
              <a:rPr sz="2000" spc="-5" dirty="0" err="1">
                <a:solidFill>
                  <a:srgbClr val="252525"/>
                </a:solidFill>
                <a:latin typeface="Times New Roman" panose="02020603050405020304" pitchFamily="18" charset="0"/>
                <a:cs typeface="Times New Roman" panose="02020603050405020304" pitchFamily="18" charset="0"/>
              </a:rPr>
              <a:t>o</a:t>
            </a:r>
            <a:r>
              <a:rPr sz="2000" dirty="0" err="1">
                <a:solidFill>
                  <a:srgbClr val="252525"/>
                </a:solidFill>
                <a:latin typeface="Times New Roman" panose="02020603050405020304" pitchFamily="18" charset="0"/>
                <a:cs typeface="Times New Roman" panose="02020603050405020304" pitchFamily="18" charset="0"/>
              </a:rPr>
              <a:t>r</a:t>
            </a:r>
            <a:r>
              <a:rPr sz="2000" dirty="0">
                <a:solidFill>
                  <a:srgbClr val="252525"/>
                </a:solidFill>
                <a:latin typeface="Times New Roman" panose="02020603050405020304" pitchFamily="18" charset="0"/>
                <a:cs typeface="Times New Roman" panose="02020603050405020304" pitchFamily="18" charset="0"/>
              </a:rPr>
              <a:t> </a:t>
            </a:r>
            <a:r>
              <a:rPr lang="en-US" sz="2000" dirty="0" err="1" smtClean="0">
                <a:solidFill>
                  <a:srgbClr val="252525"/>
                </a:solidFill>
                <a:latin typeface="Times New Roman" panose="02020603050405020304" pitchFamily="18" charset="0"/>
                <a:cs typeface="Times New Roman" panose="02020603050405020304" pitchFamily="18" charset="0"/>
              </a:rPr>
              <a:t>ë</a:t>
            </a:r>
            <a:r>
              <a:rPr sz="2000" dirty="0" err="1" smtClean="0">
                <a:solidFill>
                  <a:srgbClr val="252525"/>
                </a:solidFill>
                <a:latin typeface="Times New Roman" panose="02020603050405020304" pitchFamily="18" charset="0"/>
                <a:cs typeface="Times New Roman" panose="02020603050405020304" pitchFamily="18" charset="0"/>
              </a:rPr>
              <a:t>sh</a:t>
            </a:r>
            <a:r>
              <a:rPr sz="2000" spc="-15" dirty="0" err="1" smtClean="0">
                <a:solidFill>
                  <a:srgbClr val="252525"/>
                </a:solidFill>
                <a:latin typeface="Times New Roman" panose="02020603050405020304" pitchFamily="18" charset="0"/>
                <a:cs typeface="Times New Roman" panose="02020603050405020304" pitchFamily="18" charset="0"/>
              </a:rPr>
              <a:t>t</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sz="2000" dirty="0" smtClean="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i</a:t>
            </a:r>
            <a:r>
              <a:rPr sz="2000" spc="5" dirty="0">
                <a:solidFill>
                  <a:srgbClr val="252525"/>
                </a:solidFill>
                <a:latin typeface="Times New Roman" panose="02020603050405020304" pitchFamily="18" charset="0"/>
                <a:cs typeface="Times New Roman" panose="02020603050405020304" pitchFamily="18" charset="0"/>
              </a:rPr>
              <a:t> </a:t>
            </a:r>
            <a:r>
              <a:rPr sz="2000" spc="-5" dirty="0">
                <a:solidFill>
                  <a:srgbClr val="252525"/>
                </a:solidFill>
                <a:latin typeface="Times New Roman" panose="02020603050405020304" pitchFamily="18" charset="0"/>
                <a:cs typeface="Times New Roman" panose="02020603050405020304" pitchFamily="18" charset="0"/>
              </a:rPr>
              <a:t>pajisu</a:t>
            </a:r>
            <a:r>
              <a:rPr sz="2000" dirty="0">
                <a:solidFill>
                  <a:srgbClr val="252525"/>
                </a:solidFill>
                <a:latin typeface="Times New Roman" panose="02020603050405020304" pitchFamily="18" charset="0"/>
                <a:cs typeface="Times New Roman" panose="02020603050405020304" pitchFamily="18" charset="0"/>
              </a:rPr>
              <a:t>r</a:t>
            </a:r>
            <a:r>
              <a:rPr sz="2000" spc="5" dirty="0">
                <a:solidFill>
                  <a:srgbClr val="252525"/>
                </a:solidFill>
                <a:latin typeface="Times New Roman" panose="02020603050405020304" pitchFamily="18" charset="0"/>
                <a:cs typeface="Times New Roman" panose="02020603050405020304" pitchFamily="18" charset="0"/>
              </a:rPr>
              <a:t> </a:t>
            </a:r>
            <a:r>
              <a:rPr sz="2000" dirty="0">
                <a:solidFill>
                  <a:srgbClr val="252525"/>
                </a:solidFill>
                <a:latin typeface="Times New Roman" panose="02020603050405020304" pitchFamily="18" charset="0"/>
                <a:cs typeface="Times New Roman" panose="02020603050405020304" pitchFamily="18" charset="0"/>
              </a:rPr>
              <a:t>me</a:t>
            </a:r>
            <a:r>
              <a:rPr sz="2000" spc="-10" dirty="0">
                <a:solidFill>
                  <a:srgbClr val="252525"/>
                </a:solidFill>
                <a:latin typeface="Times New Roman" panose="02020603050405020304" pitchFamily="18" charset="0"/>
                <a:cs typeface="Times New Roman" panose="02020603050405020304" pitchFamily="18" charset="0"/>
              </a:rPr>
              <a:t> </a:t>
            </a:r>
            <a:r>
              <a:rPr sz="2000" spc="-5" dirty="0">
                <a:solidFill>
                  <a:srgbClr val="252525"/>
                </a:solidFill>
                <a:latin typeface="Times New Roman" panose="02020603050405020304" pitchFamily="18" charset="0"/>
                <a:cs typeface="Times New Roman" panose="02020603050405020304" pitchFamily="18" charset="0"/>
              </a:rPr>
              <a:t>print</a:t>
            </a:r>
            <a:r>
              <a:rPr sz="2000" spc="-10" dirty="0">
                <a:solidFill>
                  <a:srgbClr val="252525"/>
                </a:solidFill>
                <a:latin typeface="Times New Roman" panose="02020603050405020304" pitchFamily="18" charset="0"/>
                <a:cs typeface="Times New Roman" panose="02020603050405020304" pitchFamily="18" charset="0"/>
              </a:rPr>
              <a:t>e</a:t>
            </a:r>
            <a:r>
              <a:rPr sz="2000" spc="-60" dirty="0">
                <a:solidFill>
                  <a:srgbClr val="252525"/>
                </a:solidFill>
                <a:latin typeface="Times New Roman" panose="02020603050405020304" pitchFamily="18" charset="0"/>
                <a:cs typeface="Times New Roman" panose="02020603050405020304" pitchFamily="18" charset="0"/>
              </a:rPr>
              <a:t>r</a:t>
            </a:r>
            <a:r>
              <a:rPr sz="2000" spc="-10" dirty="0">
                <a:solidFill>
                  <a:srgbClr val="252525"/>
                </a:solidFill>
                <a:latin typeface="Times New Roman" panose="02020603050405020304" pitchFamily="18" charset="0"/>
                <a:cs typeface="Times New Roman" panose="02020603050405020304" pitchFamily="18" charset="0"/>
              </a:rPr>
              <a:t>,</a:t>
            </a:r>
            <a:r>
              <a:rPr sz="2000" dirty="0">
                <a:solidFill>
                  <a:srgbClr val="252525"/>
                </a:solidFill>
                <a:latin typeface="Times New Roman" panose="02020603050405020304" pitchFamily="18" charset="0"/>
                <a:cs typeface="Times New Roman" panose="02020603050405020304" pitchFamily="18" charset="0"/>
              </a:rPr>
              <a:t> skan</a:t>
            </a:r>
            <a:r>
              <a:rPr sz="2000" spc="-15" dirty="0">
                <a:solidFill>
                  <a:srgbClr val="252525"/>
                </a:solidFill>
                <a:latin typeface="Times New Roman" panose="02020603050405020304" pitchFamily="18" charset="0"/>
                <a:cs typeface="Times New Roman" panose="02020603050405020304" pitchFamily="18" charset="0"/>
              </a:rPr>
              <a:t>e</a:t>
            </a:r>
            <a:r>
              <a:rPr sz="2000" spc="-60" dirty="0">
                <a:solidFill>
                  <a:srgbClr val="252525"/>
                </a:solidFill>
                <a:latin typeface="Times New Roman" panose="02020603050405020304" pitchFamily="18" charset="0"/>
                <a:cs typeface="Times New Roman" panose="02020603050405020304" pitchFamily="18" charset="0"/>
              </a:rPr>
              <a:t>r</a:t>
            </a:r>
            <a:r>
              <a:rPr sz="2000" spc="-10" dirty="0">
                <a:solidFill>
                  <a:srgbClr val="252525"/>
                </a:solidFill>
                <a:latin typeface="Times New Roman" panose="02020603050405020304" pitchFamily="18" charset="0"/>
                <a:cs typeface="Times New Roman" panose="02020603050405020304" pitchFamily="18" charset="0"/>
              </a:rPr>
              <a:t>,</a:t>
            </a:r>
            <a:r>
              <a:rPr sz="2000" dirty="0">
                <a:solidFill>
                  <a:srgbClr val="252525"/>
                </a:solidFill>
                <a:latin typeface="Times New Roman" panose="02020603050405020304" pitchFamily="18" charset="0"/>
                <a:cs typeface="Times New Roman" panose="02020603050405020304" pitchFamily="18" charset="0"/>
              </a:rPr>
              <a:t> vide</a:t>
            </a:r>
            <a:r>
              <a:rPr sz="2000" spc="5" dirty="0">
                <a:solidFill>
                  <a:srgbClr val="252525"/>
                </a:solidFill>
                <a:latin typeface="Times New Roman" panose="02020603050405020304" pitchFamily="18" charset="0"/>
                <a:cs typeface="Times New Roman" panose="02020603050405020304" pitchFamily="18" charset="0"/>
              </a:rPr>
              <a:t>o</a:t>
            </a:r>
            <a:r>
              <a:rPr sz="2000" spc="-5" dirty="0">
                <a:solidFill>
                  <a:srgbClr val="252525"/>
                </a:solidFill>
                <a:latin typeface="Times New Roman" panose="02020603050405020304" pitchFamily="18" charset="0"/>
                <a:cs typeface="Times New Roman" panose="02020603050405020304" pitchFamily="18" charset="0"/>
              </a:rPr>
              <a:t>-</a:t>
            </a:r>
            <a:r>
              <a:rPr sz="2000" spc="-5" dirty="0" err="1">
                <a:solidFill>
                  <a:srgbClr val="252525"/>
                </a:solidFill>
                <a:latin typeface="Times New Roman" panose="02020603050405020304" pitchFamily="18" charset="0"/>
                <a:cs typeface="Times New Roman" panose="02020603050405020304" pitchFamily="18" charset="0"/>
              </a:rPr>
              <a:t>projekto</a:t>
            </a:r>
            <a:r>
              <a:rPr sz="2000" spc="-95" dirty="0" err="1">
                <a:solidFill>
                  <a:srgbClr val="252525"/>
                </a:solidFill>
                <a:latin typeface="Times New Roman" panose="02020603050405020304" pitchFamily="18" charset="0"/>
                <a:cs typeface="Times New Roman" panose="02020603050405020304" pitchFamily="18" charset="0"/>
              </a:rPr>
              <a:t>r</a:t>
            </a:r>
            <a:r>
              <a:rPr sz="2000" spc="-10" dirty="0" smtClean="0">
                <a:solidFill>
                  <a:srgbClr val="252525"/>
                </a:solidFill>
                <a:latin typeface="Times New Roman" panose="02020603050405020304" pitchFamily="18" charset="0"/>
                <a:cs typeface="Times New Roman" panose="02020603050405020304" pitchFamily="18" charset="0"/>
              </a:rPr>
              <a:t>.</a:t>
            </a:r>
            <a:r>
              <a:rPr lang="it-IT" sz="2000" dirty="0">
                <a:solidFill>
                  <a:prstClr val="black"/>
                </a:solidFill>
                <a:latin typeface="Times New Roman" panose="02020603050405020304" pitchFamily="18" charset="0"/>
                <a:cs typeface="Times New Roman" panose="02020603050405020304" pitchFamily="18" charset="0"/>
              </a:rPr>
              <a:t> Si </a:t>
            </a:r>
            <a:r>
              <a:rPr lang="it-IT" sz="2000" dirty="0" smtClean="0">
                <a:solidFill>
                  <a:prstClr val="black"/>
                </a:solidFill>
                <a:latin typeface="Times New Roman" panose="02020603050405020304" pitchFamily="18" charset="0"/>
                <a:cs typeface="Times New Roman" panose="02020603050405020304" pitchFamily="18" charset="0"/>
              </a:rPr>
              <a:t>qark </a:t>
            </a:r>
            <a:r>
              <a:rPr lang="it-IT" sz="2000" dirty="0">
                <a:solidFill>
                  <a:prstClr val="black"/>
                </a:solidFill>
                <a:latin typeface="Times New Roman" panose="02020603050405020304" pitchFamily="18" charset="0"/>
                <a:cs typeface="Times New Roman" panose="02020603050405020304" pitchFamily="18" charset="0"/>
              </a:rPr>
              <a:t>kemi 11 shkolla pa laboratorë informatike</a:t>
            </a:r>
            <a:r>
              <a:rPr lang="it-IT" sz="2000" dirty="0" smtClean="0">
                <a:solidFill>
                  <a:prstClr val="black"/>
                </a:solidFill>
                <a:latin typeface="Times New Roman" panose="02020603050405020304" pitchFamily="18" charset="0"/>
                <a:cs typeface="Times New Roman" panose="02020603050405020304" pitchFamily="18" charset="0"/>
              </a:rPr>
              <a:t>.</a:t>
            </a:r>
          </a:p>
          <a:p>
            <a:pPr marL="355600" marR="5080" indent="-342900" algn="just">
              <a:spcBef>
                <a:spcPts val="1175"/>
              </a:spcBef>
              <a:buClr>
                <a:srgbClr val="83992A"/>
              </a:buClr>
              <a:buSzPct val="114583"/>
              <a:buFont typeface="Arial" panose="020B0604020202020204" pitchFamily="34" charset="0"/>
              <a:buChar char="•"/>
              <a:tabLst>
                <a:tab pos="299720" algn="l"/>
              </a:tabLst>
            </a:pPr>
            <a:r>
              <a:rPr lang="en-US" sz="2000" spc="-145" dirty="0" err="1" smtClean="0">
                <a:solidFill>
                  <a:srgbClr val="252525"/>
                </a:solidFill>
                <a:latin typeface="Times New Roman" panose="02020603050405020304" pitchFamily="18" charset="0"/>
                <a:cs typeface="Times New Roman" panose="02020603050405020304" pitchFamily="18" charset="0"/>
              </a:rPr>
              <a:t>Gjthashtu</a:t>
            </a:r>
            <a:r>
              <a:rPr lang="en-US" sz="2000" spc="-145" dirty="0" smtClean="0">
                <a:solidFill>
                  <a:srgbClr val="252525"/>
                </a:solidFill>
                <a:latin typeface="Times New Roman" panose="02020603050405020304" pitchFamily="18" charset="0"/>
                <a:cs typeface="Times New Roman" panose="02020603050405020304" pitchFamily="18" charset="0"/>
              </a:rPr>
              <a:t> </a:t>
            </a:r>
            <a:r>
              <a:rPr lang="en-US" sz="2000" spc="-20" dirty="0" err="1" smtClean="0">
                <a:solidFill>
                  <a:srgbClr val="252525"/>
                </a:solidFill>
                <a:latin typeface="Times New Roman" panose="02020603050405020304" pitchFamily="18" charset="0"/>
                <a:cs typeface="Times New Roman" panose="02020603050405020304" pitchFamily="18" charset="0"/>
              </a:rPr>
              <a:t>n</a:t>
            </a:r>
            <a:r>
              <a:rPr lang="en-US" sz="2000" spc="-10" dirty="0" err="1" smtClean="0">
                <a:solidFill>
                  <a:srgbClr val="252525"/>
                </a:solidFill>
                <a:latin typeface="Times New Roman" panose="02020603050405020304" pitchFamily="18" charset="0"/>
                <a:cs typeface="Times New Roman" panose="02020603050405020304" pitchFamily="18" charset="0"/>
              </a:rPr>
              <a:t>ë</a:t>
            </a:r>
            <a:r>
              <a:rPr lang="en-US" sz="2000" dirty="0" smtClean="0">
                <a:solidFill>
                  <a:srgbClr val="252525"/>
                </a:solidFill>
                <a:latin typeface="Times New Roman" panose="02020603050405020304" pitchFamily="18" charset="0"/>
                <a:cs typeface="Times New Roman" panose="02020603050405020304" pitchFamily="18" charset="0"/>
              </a:rPr>
              <a:t> </a:t>
            </a:r>
            <a:r>
              <a:rPr lang="en-US" sz="2000" spc="-5" dirty="0">
                <a:solidFill>
                  <a:srgbClr val="252525"/>
                </a:solidFill>
                <a:latin typeface="Times New Roman" panose="02020603050405020304" pitchFamily="18" charset="0"/>
                <a:cs typeface="Times New Roman" panose="02020603050405020304" pitchFamily="18" charset="0"/>
              </a:rPr>
              <a:t>ran</a:t>
            </a:r>
            <a:r>
              <a:rPr lang="en-US" sz="2000" dirty="0">
                <a:solidFill>
                  <a:srgbClr val="252525"/>
                </a:solidFill>
                <a:latin typeface="Times New Roman" panose="02020603050405020304" pitchFamily="18" charset="0"/>
                <a:cs typeface="Times New Roman" panose="02020603050405020304" pitchFamily="18" charset="0"/>
              </a:rPr>
              <a:t>g</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qark</a:t>
            </a:r>
            <a:r>
              <a:rPr lang="en-US" sz="2000" spc="-10" dirty="0" err="1">
                <a:solidFill>
                  <a:srgbClr val="252525"/>
                </a:solidFill>
                <a:latin typeface="Times New Roman" panose="02020603050405020304" pitchFamily="18" charset="0"/>
                <a:cs typeface="Times New Roman" panose="02020603050405020304" pitchFamily="18" charset="0"/>
              </a:rPr>
              <a:t>u</a:t>
            </a:r>
            <a:r>
              <a:rPr lang="en-US" sz="2000" spc="-10" dirty="0">
                <a:solidFill>
                  <a:srgbClr val="252525"/>
                </a:solidFill>
                <a:latin typeface="Times New Roman" panose="02020603050405020304" pitchFamily="18" charset="0"/>
                <a:cs typeface="Times New Roman" panose="02020603050405020304" pitchFamily="18" charset="0"/>
              </a:rPr>
              <a:t>, </a:t>
            </a:r>
            <a:r>
              <a:rPr lang="en-US" sz="2000" dirty="0" err="1" smtClean="0">
                <a:solidFill>
                  <a:srgbClr val="252525"/>
                </a:solidFill>
                <a:latin typeface="Times New Roman" panose="02020603050405020304" pitchFamily="18" charset="0"/>
                <a:cs typeface="Times New Roman" panose="02020603050405020304" pitchFamily="18" charset="0"/>
              </a:rPr>
              <a:t>kemi</a:t>
            </a:r>
            <a:r>
              <a:rPr lang="en-US" sz="2000" spc="-5" dirty="0" smtClean="0">
                <a:solidFill>
                  <a:srgbClr val="252525"/>
                </a:solidFill>
                <a:latin typeface="Times New Roman" panose="02020603050405020304" pitchFamily="18" charset="0"/>
                <a:cs typeface="Times New Roman" panose="02020603050405020304" pitchFamily="18" charset="0"/>
              </a:rPr>
              <a:t> </a:t>
            </a:r>
            <a:r>
              <a:rPr lang="en-US" sz="2000" spc="-20" dirty="0" err="1">
                <a:solidFill>
                  <a:srgbClr val="252525"/>
                </a:solidFill>
                <a:latin typeface="Times New Roman" panose="02020603050405020304" pitchFamily="18" charset="0"/>
                <a:cs typeface="Times New Roman" panose="02020603050405020304" pitchFamily="18" charset="0"/>
              </a:rPr>
              <a:t>n</a:t>
            </a:r>
            <a:r>
              <a:rPr lang="en-US" sz="2000" spc="-10" dirty="0" err="1">
                <a:solidFill>
                  <a:srgbClr val="252525"/>
                </a:solidFill>
                <a:latin typeface="Times New Roman" panose="02020603050405020304" pitchFamily="18" charset="0"/>
                <a:cs typeface="Times New Roman" panose="02020603050405020304" pitchFamily="18" charset="0"/>
              </a:rPr>
              <a:t>ë</a:t>
            </a:r>
            <a:r>
              <a:rPr lang="en-US" sz="2000" spc="10"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përdor</a:t>
            </a:r>
            <a:r>
              <a:rPr lang="en-US" sz="2000" spc="5" dirty="0" err="1">
                <a:solidFill>
                  <a:srgbClr val="252525"/>
                </a:solidFill>
                <a:latin typeface="Times New Roman" panose="02020603050405020304" pitchFamily="18" charset="0"/>
                <a:cs typeface="Times New Roman" panose="02020603050405020304" pitchFamily="18" charset="0"/>
              </a:rPr>
              <a:t>i</a:t>
            </a:r>
            <a:r>
              <a:rPr lang="en-US" sz="2000" spc="-20" dirty="0" err="1">
                <a:solidFill>
                  <a:srgbClr val="252525"/>
                </a:solidFill>
                <a:latin typeface="Times New Roman" panose="02020603050405020304" pitchFamily="18" charset="0"/>
                <a:cs typeface="Times New Roman" panose="02020603050405020304" pitchFamily="18" charset="0"/>
              </a:rPr>
              <a:t>m</a:t>
            </a:r>
            <a:r>
              <a:rPr lang="en-US" sz="2000" spc="-15" dirty="0">
                <a:solidFill>
                  <a:srgbClr val="252525"/>
                </a:solidFill>
                <a:latin typeface="Times New Roman" panose="02020603050405020304" pitchFamily="18" charset="0"/>
                <a:cs typeface="Times New Roman" panose="02020603050405020304" pitchFamily="18" charset="0"/>
              </a:rPr>
              <a:t> 132</a:t>
            </a:r>
            <a:r>
              <a:rPr lang="en-US" sz="2000" dirty="0">
                <a:solidFill>
                  <a:srgbClr val="252525"/>
                </a:solidFill>
                <a:latin typeface="Times New Roman" panose="02020603050405020304" pitchFamily="18" charset="0"/>
                <a:cs typeface="Times New Roman" panose="02020603050405020304" pitchFamily="18" charset="0"/>
              </a:rPr>
              <a:t> </a:t>
            </a:r>
            <a:r>
              <a:rPr lang="en-US" sz="2000" spc="-15" dirty="0" err="1">
                <a:solidFill>
                  <a:srgbClr val="252525"/>
                </a:solidFill>
                <a:latin typeface="Times New Roman" panose="02020603050405020304" pitchFamily="18" charset="0"/>
                <a:cs typeface="Times New Roman" panose="02020603050405020304" pitchFamily="18" charset="0"/>
              </a:rPr>
              <a:t>copë</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dirty="0" err="1">
                <a:solidFill>
                  <a:srgbClr val="252525"/>
                </a:solidFill>
                <a:latin typeface="Times New Roman" panose="02020603050405020304" pitchFamily="18" charset="0"/>
                <a:cs typeface="Times New Roman" panose="02020603050405020304" pitchFamily="18" charset="0"/>
              </a:rPr>
              <a:t>ta</a:t>
            </a:r>
            <a:r>
              <a:rPr lang="en-US" sz="2000" spc="-10" dirty="0" err="1">
                <a:solidFill>
                  <a:srgbClr val="252525"/>
                </a:solidFill>
                <a:latin typeface="Times New Roman" panose="02020603050405020304" pitchFamily="18" charset="0"/>
                <a:cs typeface="Times New Roman" panose="02020603050405020304" pitchFamily="18" charset="0"/>
              </a:rPr>
              <a:t>bela</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dhe</a:t>
            </a:r>
            <a:r>
              <a:rPr lang="en-US" sz="2000" spc="5" dirty="0">
                <a:solidFill>
                  <a:srgbClr val="252525"/>
                </a:solidFill>
                <a:latin typeface="Times New Roman" panose="02020603050405020304" pitchFamily="18" charset="0"/>
                <a:cs typeface="Times New Roman" panose="02020603050405020304" pitchFamily="18" charset="0"/>
              </a:rPr>
              <a:t> 3 </a:t>
            </a:r>
            <a:r>
              <a:rPr lang="en-US" sz="2000" spc="5" dirty="0" err="1">
                <a:solidFill>
                  <a:srgbClr val="252525"/>
                </a:solidFill>
                <a:latin typeface="Times New Roman" panose="02020603050405020304" pitchFamily="18" charset="0"/>
                <a:cs typeface="Times New Roman" panose="02020603050405020304" pitchFamily="18" charset="0"/>
              </a:rPr>
              <a:t>laboratorë</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të</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pajisur</a:t>
            </a:r>
            <a:r>
              <a:rPr lang="en-US" sz="2000" spc="5" dirty="0">
                <a:solidFill>
                  <a:srgbClr val="252525"/>
                </a:solidFill>
                <a:latin typeface="Times New Roman" panose="02020603050405020304" pitchFamily="18" charset="0"/>
                <a:cs typeface="Times New Roman" panose="02020603050405020304" pitchFamily="18" charset="0"/>
              </a:rPr>
              <a:t> me </a:t>
            </a:r>
            <a:r>
              <a:rPr lang="en-US" sz="2000" spc="5" dirty="0" err="1">
                <a:solidFill>
                  <a:srgbClr val="252525"/>
                </a:solidFill>
                <a:latin typeface="Times New Roman" panose="02020603050405020304" pitchFamily="18" charset="0"/>
                <a:cs typeface="Times New Roman" panose="02020603050405020304" pitchFamily="18" charset="0"/>
              </a:rPr>
              <a:t>projektore</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interaktive</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ku</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spc="5" dirty="0" err="1">
                <a:solidFill>
                  <a:srgbClr val="252525"/>
                </a:solidFill>
                <a:latin typeface="Times New Roman" panose="02020603050405020304" pitchFamily="18" charset="0"/>
                <a:cs typeface="Times New Roman" panose="02020603050405020304" pitchFamily="18" charset="0"/>
              </a:rPr>
              <a:t>zhvillohet</a:t>
            </a:r>
            <a:r>
              <a:rPr lang="en-US" sz="2000" spc="5" dirty="0">
                <a:solidFill>
                  <a:srgbClr val="252525"/>
                </a:solidFill>
                <a:latin typeface="Times New Roman" panose="02020603050405020304" pitchFamily="18" charset="0"/>
                <a:cs typeface="Times New Roman" panose="02020603050405020304" pitchFamily="18" charset="0"/>
              </a:rPr>
              <a:t> “</a:t>
            </a:r>
            <a:r>
              <a:rPr lang="en-US" sz="2000" b="1" spc="5" dirty="0" err="1">
                <a:solidFill>
                  <a:srgbClr val="252525"/>
                </a:solidFill>
                <a:latin typeface="Times New Roman" panose="02020603050405020304" pitchFamily="18" charset="0"/>
                <a:cs typeface="Times New Roman" panose="02020603050405020304" pitchFamily="18" charset="0"/>
              </a:rPr>
              <a:t>mësimdhënia</a:t>
            </a:r>
            <a:r>
              <a:rPr lang="en-US" sz="2000" b="1" spc="5" dirty="0">
                <a:solidFill>
                  <a:srgbClr val="252525"/>
                </a:solidFill>
                <a:latin typeface="Times New Roman" panose="02020603050405020304" pitchFamily="18" charset="0"/>
                <a:cs typeface="Times New Roman" panose="02020603050405020304" pitchFamily="18" charset="0"/>
              </a:rPr>
              <a:t> </a:t>
            </a:r>
            <a:r>
              <a:rPr lang="en-US" sz="2000" b="1" spc="5" dirty="0" err="1">
                <a:solidFill>
                  <a:srgbClr val="252525"/>
                </a:solidFill>
                <a:latin typeface="Times New Roman" panose="02020603050405020304" pitchFamily="18" charset="0"/>
                <a:cs typeface="Times New Roman" panose="02020603050405020304" pitchFamily="18" charset="0"/>
              </a:rPr>
              <a:t>digjitale</a:t>
            </a:r>
            <a:r>
              <a:rPr lang="en-US" sz="2000" spc="5" dirty="0" smtClean="0">
                <a:solidFill>
                  <a:srgbClr val="252525"/>
                </a:solidFill>
                <a:latin typeface="Times New Roman" panose="02020603050405020304" pitchFamily="18" charset="0"/>
                <a:cs typeface="Times New Roman" panose="02020603050405020304" pitchFamily="18" charset="0"/>
              </a:rPr>
              <a:t>”</a:t>
            </a:r>
            <a:r>
              <a:rPr lang="en-US" sz="2000" spc="-15" dirty="0" smtClean="0">
                <a:solidFill>
                  <a:srgbClr val="252525"/>
                </a:solidFill>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355600" marR="781685" indent="-342900" algn="just">
              <a:lnSpc>
                <a:spcPct val="100000"/>
              </a:lnSpc>
              <a:spcBef>
                <a:spcPts val="1175"/>
              </a:spcBef>
              <a:buClr>
                <a:srgbClr val="83992A"/>
              </a:buClr>
              <a:buSzPct val="114583"/>
              <a:buFont typeface="Arial" panose="020B0604020202020204" pitchFamily="34" charset="0"/>
              <a:buChar char="•"/>
              <a:tabLst>
                <a:tab pos="299720" algn="l"/>
              </a:tabLst>
            </a:pPr>
            <a:r>
              <a:rPr lang="en-US" sz="2000" spc="-10" dirty="0" smtClean="0">
                <a:solidFill>
                  <a:srgbClr val="252525"/>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533400"/>
            <a:ext cx="10820400" cy="553998"/>
          </a:xfrm>
          <a:prstGeom prst="rect">
            <a:avLst/>
          </a:prstGeom>
        </p:spPr>
        <p:txBody>
          <a:bodyPr vert="horz" wrap="square" lIns="0" tIns="0" rIns="0" bIns="0" rtlCol="0">
            <a:spAutoFit/>
          </a:bodyPr>
          <a:lstStyle/>
          <a:p>
            <a:pPr algn="ctr">
              <a:lnSpc>
                <a:spcPct val="100000"/>
              </a:lnSpc>
            </a:pPr>
            <a:r>
              <a:rPr sz="3600" b="1" dirty="0" err="1">
                <a:latin typeface="Times New Roman" panose="02020603050405020304" pitchFamily="18" charset="0"/>
                <a:cs typeface="Times New Roman" panose="02020603050405020304" pitchFamily="18" charset="0"/>
              </a:rPr>
              <a:t>Proje</a:t>
            </a:r>
            <a:r>
              <a:rPr sz="3600" b="1" spc="-25" dirty="0" err="1">
                <a:latin typeface="Times New Roman" panose="02020603050405020304" pitchFamily="18" charset="0"/>
                <a:cs typeface="Times New Roman" panose="02020603050405020304" pitchFamily="18" charset="0"/>
              </a:rPr>
              <a:t>k</a:t>
            </a:r>
            <a:r>
              <a:rPr sz="3600" b="1" spc="-15" dirty="0" err="1">
                <a:latin typeface="Times New Roman" panose="02020603050405020304" pitchFamily="18" charset="0"/>
                <a:cs typeface="Times New Roman" panose="02020603050405020304" pitchFamily="18" charset="0"/>
              </a:rPr>
              <a:t>tet</a:t>
            </a:r>
            <a:r>
              <a:rPr sz="3600" b="1" spc="-5" dirty="0">
                <a:latin typeface="Times New Roman" panose="02020603050405020304" pitchFamily="18" charset="0"/>
                <a:cs typeface="Times New Roman" panose="02020603050405020304" pitchFamily="18" charset="0"/>
              </a:rPr>
              <a:t> </a:t>
            </a:r>
            <a:r>
              <a:rPr sz="3600" b="1" spc="-5" dirty="0" err="1" smtClean="0">
                <a:latin typeface="Times New Roman" panose="02020603050405020304" pitchFamily="18" charset="0"/>
                <a:cs typeface="Times New Roman" panose="02020603050405020304" pitchFamily="18" charset="0"/>
              </a:rPr>
              <a:t>n</a:t>
            </a:r>
            <a:r>
              <a:rPr lang="en-US" sz="3600" b="1" dirty="0" err="1" smtClean="0">
                <a:latin typeface="Times New Roman" panose="02020603050405020304" pitchFamily="18" charset="0"/>
                <a:cs typeface="Times New Roman" panose="02020603050405020304" pitchFamily="18" charset="0"/>
              </a:rPr>
              <a:t>ë</a:t>
            </a:r>
            <a:r>
              <a:rPr sz="3600" b="1" dirty="0" smtClean="0">
                <a:latin typeface="Times New Roman" panose="02020603050405020304" pitchFamily="18" charset="0"/>
                <a:cs typeface="Times New Roman" panose="02020603050405020304" pitchFamily="18" charset="0"/>
              </a:rPr>
              <a:t> </a:t>
            </a:r>
            <a:r>
              <a:rPr sz="3600" b="1" dirty="0" err="1" smtClean="0">
                <a:latin typeface="Times New Roman" panose="02020603050405020304" pitchFamily="18" charset="0"/>
                <a:cs typeface="Times New Roman" panose="02020603050405020304" pitchFamily="18" charset="0"/>
              </a:rPr>
              <a:t>fush</a:t>
            </a:r>
            <a:r>
              <a:rPr lang="en-US" sz="3600" b="1" dirty="0" err="1" smtClean="0">
                <a:latin typeface="Times New Roman" panose="02020603050405020304" pitchFamily="18" charset="0"/>
                <a:cs typeface="Times New Roman" panose="02020603050405020304" pitchFamily="18" charset="0"/>
              </a:rPr>
              <a:t>ë</a:t>
            </a:r>
            <a:r>
              <a:rPr sz="3600" b="1" dirty="0" err="1" smtClean="0">
                <a:latin typeface="Times New Roman" panose="02020603050405020304" pitchFamily="18" charset="0"/>
                <a:cs typeface="Times New Roman" panose="02020603050405020304" pitchFamily="18" charset="0"/>
              </a:rPr>
              <a:t>n</a:t>
            </a:r>
            <a:r>
              <a:rPr sz="3600" b="1" spc="-10" dirty="0" smtClean="0">
                <a:latin typeface="Times New Roman" panose="02020603050405020304" pitchFamily="18" charset="0"/>
                <a:cs typeface="Times New Roman" panose="02020603050405020304" pitchFamily="18" charset="0"/>
              </a:rPr>
              <a:t> </a:t>
            </a:r>
            <a:r>
              <a:rPr sz="3600" b="1" spc="-20" dirty="0">
                <a:latin typeface="Times New Roman" panose="02020603050405020304" pitchFamily="18" charset="0"/>
                <a:cs typeface="Times New Roman" panose="02020603050405020304" pitchFamily="18" charset="0"/>
              </a:rPr>
              <a:t>e</a:t>
            </a:r>
            <a:r>
              <a:rPr sz="3600" b="1" dirty="0">
                <a:latin typeface="Times New Roman" panose="02020603050405020304" pitchFamily="18" charset="0"/>
                <a:cs typeface="Times New Roman" panose="02020603050405020304" pitchFamily="18" charset="0"/>
              </a:rPr>
              <a:t> </a:t>
            </a:r>
            <a:r>
              <a:rPr sz="3600" b="1" dirty="0" err="1" smtClean="0">
                <a:latin typeface="Times New Roman" panose="02020603050405020304" pitchFamily="18" charset="0"/>
                <a:cs typeface="Times New Roman" panose="02020603050405020304" pitchFamily="18" charset="0"/>
              </a:rPr>
              <a:t>teknologjis</a:t>
            </a:r>
            <a:r>
              <a:rPr lang="en-US" sz="3600" b="1" dirty="0" err="1" smtClean="0">
                <a:latin typeface="Times New Roman" panose="02020603050405020304" pitchFamily="18" charset="0"/>
                <a:cs typeface="Times New Roman" panose="02020603050405020304" pitchFamily="18" charset="0"/>
              </a:rPr>
              <a:t>ë</a:t>
            </a:r>
            <a:r>
              <a:rPr sz="3600" b="1" spc="-30" dirty="0" smtClean="0">
                <a:latin typeface="Times New Roman" panose="02020603050405020304" pitchFamily="18" charset="0"/>
                <a:cs typeface="Times New Roman" panose="02020603050405020304" pitchFamily="18" charset="0"/>
              </a:rPr>
              <a:t> </a:t>
            </a:r>
            <a:r>
              <a:rPr sz="3600" b="1" spc="-20" dirty="0" err="1" smtClean="0">
                <a:latin typeface="Times New Roman" panose="02020603050405020304" pitchFamily="18" charset="0"/>
                <a:cs typeface="Times New Roman" panose="02020603050405020304" pitchFamily="18" charset="0"/>
              </a:rPr>
              <a:t>s</a:t>
            </a:r>
            <a:r>
              <a:rPr lang="en-US" sz="3600" b="1" spc="-20" dirty="0" err="1" smtClean="0">
                <a:latin typeface="Times New Roman" panose="02020603050405020304" pitchFamily="18" charset="0"/>
                <a:cs typeface="Times New Roman" panose="02020603050405020304" pitchFamily="18" charset="0"/>
              </a:rPr>
              <a:t>ë</a:t>
            </a:r>
            <a:r>
              <a:rPr lang="en-US" sz="3600" b="1" spc="-20" dirty="0">
                <a:latin typeface="Times New Roman" panose="02020603050405020304" pitchFamily="18" charset="0"/>
                <a:cs typeface="Times New Roman" panose="02020603050405020304" pitchFamily="18" charset="0"/>
              </a:rPr>
              <a:t> </a:t>
            </a:r>
            <a:r>
              <a:rPr sz="3600" b="1" dirty="0" err="1" smtClean="0">
                <a:latin typeface="Times New Roman" panose="02020603050405020304" pitchFamily="18" charset="0"/>
                <a:cs typeface="Times New Roman" panose="02020603050405020304" pitchFamily="18" charset="0"/>
              </a:rPr>
              <a:t>inf</a:t>
            </a:r>
            <a:r>
              <a:rPr sz="3600" b="1" spc="-15" dirty="0" err="1" smtClean="0">
                <a:latin typeface="Times New Roman" panose="02020603050405020304" pitchFamily="18" charset="0"/>
                <a:cs typeface="Times New Roman" panose="02020603050405020304" pitchFamily="18" charset="0"/>
              </a:rPr>
              <a:t>o</a:t>
            </a:r>
            <a:r>
              <a:rPr sz="3600" b="1" spc="155" dirty="0" err="1" smtClean="0">
                <a:latin typeface="Times New Roman" panose="02020603050405020304" pitchFamily="18" charset="0"/>
                <a:cs typeface="Times New Roman" panose="02020603050405020304" pitchFamily="18" charset="0"/>
              </a:rPr>
              <a:t>r</a:t>
            </a:r>
            <a:r>
              <a:rPr sz="3600" b="1" dirty="0" err="1" smtClean="0">
                <a:latin typeface="Times New Roman" panose="02020603050405020304" pitchFamily="18" charset="0"/>
                <a:cs typeface="Times New Roman" panose="02020603050405020304" pitchFamily="18" charset="0"/>
              </a:rPr>
              <a:t>macionit</a:t>
            </a:r>
            <a:endParaRPr sz="3600" b="1" dirty="0">
              <a:latin typeface="Times New Roman" panose="02020603050405020304" pitchFamily="18" charset="0"/>
              <a:cs typeface="Times New Roman" panose="02020603050405020304" pitchFamily="18" charset="0"/>
            </a:endParaRPr>
          </a:p>
        </p:txBody>
      </p:sp>
      <p:sp>
        <p:nvSpPr>
          <p:cNvPr id="4" name="object 4"/>
          <p:cNvSpPr txBox="1"/>
          <p:nvPr/>
        </p:nvSpPr>
        <p:spPr>
          <a:xfrm>
            <a:off x="838200" y="1371600"/>
            <a:ext cx="10515600" cy="4985980"/>
          </a:xfrm>
          <a:prstGeom prst="rect">
            <a:avLst/>
          </a:prstGeom>
        </p:spPr>
        <p:txBody>
          <a:bodyPr vert="horz" wrap="square" lIns="0" tIns="0" rIns="0" bIns="0" rtlCol="0">
            <a:spAutoFit/>
          </a:bodyPr>
          <a:lstStyle/>
          <a:p>
            <a:pPr marL="342900" marR="0" lvl="0" indent="-342900">
              <a:spcBef>
                <a:spcPts val="10"/>
              </a:spcBef>
              <a:spcAft>
                <a:spcPts val="0"/>
              </a:spcAft>
              <a:buFont typeface="Arial"/>
              <a:buChar char="•"/>
              <a:tabLst>
                <a:tab pos="457200" algn="l"/>
              </a:tabLst>
            </a:pPr>
            <a:r>
              <a:rPr lang="en-US" sz="2100" spc="-20" dirty="0" err="1">
                <a:latin typeface="Times New Roman"/>
                <a:ea typeface="Times New Roman"/>
                <a:cs typeface="Times New Roman"/>
              </a:rPr>
              <a:t>Specialistët</a:t>
            </a:r>
            <a:r>
              <a:rPr lang="en-US" sz="2100" spc="-20" dirty="0">
                <a:latin typeface="Times New Roman"/>
                <a:ea typeface="Times New Roman"/>
                <a:cs typeface="Times New Roman"/>
              </a:rPr>
              <a:t> e </a:t>
            </a:r>
            <a:r>
              <a:rPr lang="en-US" sz="2100" spc="-20" dirty="0" err="1">
                <a:latin typeface="Times New Roman"/>
                <a:ea typeface="Times New Roman"/>
                <a:cs typeface="Times New Roman"/>
              </a:rPr>
              <a:t>sektorit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IT </a:t>
            </a:r>
            <a:r>
              <a:rPr lang="en-US" sz="2100" spc="-20" dirty="0" err="1">
                <a:latin typeface="Times New Roman"/>
                <a:ea typeface="Times New Roman"/>
                <a:cs typeface="Times New Roman"/>
              </a:rPr>
              <a:t>i</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kanë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kushtuar</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një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vëmendje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veçantë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trajnimit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drejtuesve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dhe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mësuesve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që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zbatojnë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projektin</a:t>
            </a:r>
            <a:r>
              <a:rPr lang="en-US" sz="2100" spc="-20" dirty="0">
                <a:latin typeface="Times New Roman"/>
                <a:ea typeface="Times New Roman"/>
                <a:cs typeface="Times New Roman"/>
              </a:rPr>
              <a:t>  “ </a:t>
            </a:r>
            <a:r>
              <a:rPr lang="en-US" sz="2100" spc="-20" dirty="0" err="1">
                <a:latin typeface="Times New Roman"/>
                <a:ea typeface="Times New Roman"/>
                <a:cs typeface="Times New Roman"/>
              </a:rPr>
              <a:t>shkolla</a:t>
            </a:r>
            <a:r>
              <a:rPr lang="en-US" sz="2100" spc="-20" dirty="0">
                <a:latin typeface="Times New Roman"/>
                <a:ea typeface="Times New Roman"/>
                <a:cs typeface="Times New Roman"/>
              </a:rPr>
              <a:t> me </a:t>
            </a:r>
            <a:r>
              <a:rPr lang="en-US" sz="2100" spc="-20" dirty="0" err="1">
                <a:latin typeface="Times New Roman"/>
                <a:ea typeface="Times New Roman"/>
                <a:cs typeface="Times New Roman"/>
              </a:rPr>
              <a:t>tableta</a:t>
            </a:r>
            <a:r>
              <a:rPr lang="en-US" sz="2100" spc="-20" dirty="0" smtClean="0">
                <a:latin typeface="Times New Roman"/>
                <a:ea typeface="Times New Roman"/>
                <a:cs typeface="Times New Roman"/>
              </a:rPr>
              <a:t>”.</a:t>
            </a:r>
          </a:p>
          <a:p>
            <a:pPr marL="342900" marR="0" lvl="0" indent="-342900">
              <a:spcBef>
                <a:spcPts val="10"/>
              </a:spcBef>
              <a:spcAft>
                <a:spcPts val="0"/>
              </a:spcAft>
              <a:buFont typeface="Arial"/>
              <a:buChar char="•"/>
              <a:tabLst>
                <a:tab pos="457200" algn="l"/>
              </a:tabLst>
            </a:pPr>
            <a:endParaRPr lang="en-US" sz="1000" dirty="0">
              <a:ea typeface="Calibri"/>
              <a:cs typeface="Times New Roman"/>
            </a:endParaRPr>
          </a:p>
          <a:p>
            <a:pPr marL="342900" marR="0" lvl="0" indent="-342900">
              <a:spcBef>
                <a:spcPts val="10"/>
              </a:spcBef>
              <a:spcAft>
                <a:spcPts val="0"/>
              </a:spcAft>
              <a:buFont typeface="Arial"/>
              <a:buChar char="•"/>
              <a:tabLst>
                <a:tab pos="457200" algn="l"/>
              </a:tabLst>
            </a:pPr>
            <a:r>
              <a:rPr lang="en-US" sz="2100" spc="-20" dirty="0" err="1">
                <a:latin typeface="Times New Roman"/>
                <a:ea typeface="Times New Roman"/>
                <a:cs typeface="Times New Roman"/>
              </a:rPr>
              <a:t>Projekti</a:t>
            </a:r>
            <a:r>
              <a:rPr lang="en-US" sz="2100" spc="-20" dirty="0">
                <a:latin typeface="Times New Roman"/>
                <a:ea typeface="Times New Roman"/>
                <a:cs typeface="Times New Roman"/>
              </a:rPr>
              <a:t> pilot </a:t>
            </a:r>
            <a:r>
              <a:rPr lang="en-US" sz="2100" spc="-20" dirty="0" err="1">
                <a:latin typeface="Times New Roman"/>
                <a:ea typeface="Times New Roman"/>
                <a:cs typeface="Times New Roman"/>
              </a:rPr>
              <a:t>shkolla</a:t>
            </a:r>
            <a:r>
              <a:rPr lang="en-US" sz="2100" spc="-20" dirty="0">
                <a:latin typeface="Times New Roman"/>
                <a:ea typeface="Times New Roman"/>
                <a:cs typeface="Times New Roman"/>
              </a:rPr>
              <a:t> me </a:t>
            </a:r>
            <a:r>
              <a:rPr lang="en-US" sz="2100" spc="-20" dirty="0" err="1">
                <a:latin typeface="Times New Roman"/>
                <a:ea typeface="Times New Roman"/>
                <a:cs typeface="Times New Roman"/>
              </a:rPr>
              <a:t>tableta</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mësimdhënia</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digjitale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po</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zbatohet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gjimnazin</a:t>
            </a:r>
            <a:r>
              <a:rPr lang="en-US" sz="2100" spc="-20" dirty="0">
                <a:latin typeface="Times New Roman"/>
                <a:ea typeface="Times New Roman"/>
                <a:cs typeface="Times New Roman"/>
              </a:rPr>
              <a:t> </a:t>
            </a:r>
            <a:r>
              <a:rPr lang="en-US" sz="2100" b="1" spc="-20" dirty="0">
                <a:latin typeface="Times New Roman"/>
                <a:ea typeface="Times New Roman"/>
                <a:cs typeface="Times New Roman"/>
              </a:rPr>
              <a:t>“Isa </a:t>
            </a:r>
            <a:r>
              <a:rPr lang="en-US" sz="2100" b="1" spc="-20" dirty="0" err="1">
                <a:latin typeface="Times New Roman"/>
                <a:ea typeface="Times New Roman"/>
                <a:cs typeface="Times New Roman"/>
              </a:rPr>
              <a:t>Boletini</a:t>
            </a:r>
            <a:r>
              <a:rPr lang="en-US" sz="2100" b="1" spc="-20" dirty="0">
                <a:latin typeface="Times New Roman"/>
                <a:ea typeface="Times New Roman"/>
                <a:cs typeface="Times New Roman"/>
              </a:rPr>
              <a:t>” </a:t>
            </a:r>
            <a:r>
              <a:rPr lang="en-US" sz="2100" spc="-20" dirty="0" err="1">
                <a:latin typeface="Times New Roman"/>
                <a:ea typeface="Times New Roman"/>
                <a:cs typeface="Times New Roman"/>
              </a:rPr>
              <a:t>në</a:t>
            </a:r>
            <a:r>
              <a:rPr lang="en-US" sz="2100" spc="-20" dirty="0">
                <a:latin typeface="Times New Roman"/>
                <a:ea typeface="Times New Roman"/>
                <a:cs typeface="Times New Roman"/>
              </a:rPr>
              <a:t> </a:t>
            </a:r>
            <a:r>
              <a:rPr lang="en-US" sz="2100" b="1" spc="-20" dirty="0" err="1">
                <a:latin typeface="Times New Roman"/>
                <a:ea typeface="Times New Roman"/>
                <a:cs typeface="Times New Roman"/>
              </a:rPr>
              <a:t>Vorë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dhe</a:t>
            </a:r>
            <a:r>
              <a:rPr lang="en-US" sz="2100" spc="-20" dirty="0">
                <a:latin typeface="Times New Roman"/>
                <a:ea typeface="Times New Roman"/>
                <a:cs typeface="Times New Roman"/>
              </a:rPr>
              <a:t> </a:t>
            </a:r>
            <a:r>
              <a:rPr lang="en-US" sz="2100" b="1" spc="-20" dirty="0">
                <a:latin typeface="Times New Roman"/>
                <a:ea typeface="Times New Roman"/>
                <a:cs typeface="Times New Roman"/>
              </a:rPr>
              <a:t>“</a:t>
            </a:r>
            <a:r>
              <a:rPr lang="en-US" sz="2100" b="1" spc="-20" dirty="0" err="1">
                <a:latin typeface="Times New Roman"/>
                <a:ea typeface="Times New Roman"/>
                <a:cs typeface="Times New Roman"/>
              </a:rPr>
              <a:t>Myslym</a:t>
            </a:r>
            <a:r>
              <a:rPr lang="en-US" sz="2100" b="1" spc="-20" dirty="0">
                <a:latin typeface="Times New Roman"/>
                <a:ea typeface="Times New Roman"/>
                <a:cs typeface="Times New Roman"/>
              </a:rPr>
              <a:t> </a:t>
            </a:r>
            <a:r>
              <a:rPr lang="en-US" sz="2100" b="1" spc="-20" dirty="0" err="1">
                <a:latin typeface="Times New Roman"/>
                <a:ea typeface="Times New Roman"/>
                <a:cs typeface="Times New Roman"/>
              </a:rPr>
              <a:t>Shima</a:t>
            </a:r>
            <a:r>
              <a:rPr lang="en-US" sz="2100" b="1" spc="-20" dirty="0">
                <a:latin typeface="Times New Roman"/>
                <a:ea typeface="Times New Roman"/>
                <a:cs typeface="Times New Roman"/>
              </a:rPr>
              <a:t>” </a:t>
            </a:r>
            <a:r>
              <a:rPr lang="en-US" sz="2100" spc="-20" dirty="0" err="1">
                <a:latin typeface="Times New Roman"/>
                <a:ea typeface="Times New Roman"/>
                <a:cs typeface="Times New Roman"/>
              </a:rPr>
              <a:t>në</a:t>
            </a:r>
            <a:r>
              <a:rPr lang="en-US" sz="2100" spc="-20" dirty="0">
                <a:latin typeface="Times New Roman"/>
                <a:ea typeface="Times New Roman"/>
                <a:cs typeface="Times New Roman"/>
              </a:rPr>
              <a:t> </a:t>
            </a:r>
            <a:r>
              <a:rPr lang="en-US" sz="2100" b="1" spc="-20" dirty="0" err="1">
                <a:latin typeface="Times New Roman"/>
                <a:ea typeface="Times New Roman"/>
                <a:cs typeface="Times New Roman"/>
              </a:rPr>
              <a:t>Yzberisht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klasat</a:t>
            </a:r>
            <a:r>
              <a:rPr lang="en-US" sz="2100" spc="-20" dirty="0">
                <a:latin typeface="Times New Roman"/>
                <a:ea typeface="Times New Roman"/>
                <a:cs typeface="Times New Roman"/>
              </a:rPr>
              <a:t> e </a:t>
            </a:r>
            <a:r>
              <a:rPr lang="en-US" sz="2100" spc="-20" dirty="0" err="1">
                <a:latin typeface="Times New Roman"/>
                <a:ea typeface="Times New Roman"/>
                <a:cs typeface="Times New Roman"/>
              </a:rPr>
              <a:t>dhjeta</a:t>
            </a:r>
            <a:r>
              <a:rPr lang="en-US" sz="2100" spc="-20" dirty="0" smtClean="0">
                <a:latin typeface="Times New Roman"/>
                <a:ea typeface="Times New Roman"/>
                <a:cs typeface="Times New Roman"/>
              </a:rPr>
              <a:t>.</a:t>
            </a:r>
          </a:p>
          <a:p>
            <a:pPr marL="342900" marR="0" lvl="0" indent="-342900">
              <a:spcBef>
                <a:spcPts val="10"/>
              </a:spcBef>
              <a:spcAft>
                <a:spcPts val="0"/>
              </a:spcAft>
              <a:buFont typeface="Arial"/>
              <a:buChar char="•"/>
              <a:tabLst>
                <a:tab pos="457200" algn="l"/>
              </a:tabLst>
            </a:pPr>
            <a:endParaRPr lang="en-US" sz="1000" dirty="0">
              <a:ea typeface="Calibri"/>
              <a:cs typeface="Times New Roman"/>
            </a:endParaRPr>
          </a:p>
          <a:p>
            <a:pPr marL="342900" marR="0" lvl="0" indent="-342900" algn="just">
              <a:spcBef>
                <a:spcPts val="10"/>
              </a:spcBef>
              <a:spcAft>
                <a:spcPts val="0"/>
              </a:spcAft>
              <a:buFont typeface="Arial"/>
              <a:buChar char="•"/>
              <a:tabLst>
                <a:tab pos="457200" algn="l"/>
              </a:tabLst>
            </a:pPr>
            <a:r>
              <a:rPr lang="en-US" sz="2100" spc="-20" dirty="0" err="1">
                <a:latin typeface="Times New Roman"/>
                <a:ea typeface="Times New Roman"/>
                <a:cs typeface="Times New Roman"/>
              </a:rPr>
              <a:t>Fokusi</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i</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projektit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është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ndërveprimi</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nxënës</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mësues</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institucione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dhe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prindër</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përmes</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përdorimit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sistemeve</a:t>
            </a:r>
            <a:r>
              <a:rPr lang="en-US" sz="2100" spc="-20" dirty="0">
                <a:latin typeface="Times New Roman"/>
                <a:ea typeface="Times New Roman"/>
                <a:cs typeface="Times New Roman"/>
              </a:rPr>
              <a:t> operative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menaxhimit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Përmbajtje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digjitale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për</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gjuhët</a:t>
            </a:r>
            <a:r>
              <a:rPr lang="en-US" sz="2100" spc="-20" dirty="0">
                <a:latin typeface="Times New Roman"/>
                <a:ea typeface="Times New Roman"/>
                <a:cs typeface="Times New Roman"/>
              </a:rPr>
              <a:t> e </a:t>
            </a:r>
            <a:r>
              <a:rPr lang="en-US" sz="2100" spc="-20" dirty="0" err="1">
                <a:latin typeface="Times New Roman"/>
                <a:ea typeface="Times New Roman"/>
                <a:cs typeface="Times New Roman"/>
              </a:rPr>
              <a:t>huaja</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dhe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lëndët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shkencore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ndërthura</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nëpërmjet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platformës</a:t>
            </a:r>
            <a:r>
              <a:rPr lang="en-US" sz="2100" spc="-20" dirty="0">
                <a:latin typeface="Times New Roman"/>
                <a:ea typeface="Times New Roman"/>
                <a:cs typeface="Times New Roman"/>
              </a:rPr>
              <a:t> E-learning; </a:t>
            </a:r>
            <a:r>
              <a:rPr lang="en-US" sz="2100" spc="-20" dirty="0" err="1">
                <a:latin typeface="Times New Roman"/>
                <a:ea typeface="Times New Roman"/>
                <a:cs typeface="Times New Roman"/>
              </a:rPr>
              <a:t>ndërveprim</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nëpërmjet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përdorimit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portalit</a:t>
            </a:r>
            <a:r>
              <a:rPr lang="en-US" sz="2100" spc="-20" dirty="0">
                <a:latin typeface="Times New Roman"/>
                <a:ea typeface="Times New Roman"/>
                <a:cs typeface="Times New Roman"/>
              </a:rPr>
              <a:t> online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edukimit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Regjistri</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i</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klasës</a:t>
            </a:r>
            <a:r>
              <a:rPr lang="en-US" sz="2100" spc="-20" dirty="0">
                <a:latin typeface="Times New Roman"/>
                <a:ea typeface="Times New Roman"/>
                <a:cs typeface="Times New Roman"/>
              </a:rPr>
              <a:t>, me </a:t>
            </a:r>
            <a:r>
              <a:rPr lang="en-US" sz="2100" spc="-20" dirty="0" err="1">
                <a:latin typeface="Times New Roman"/>
                <a:ea typeface="Times New Roman"/>
                <a:cs typeface="Times New Roman"/>
              </a:rPr>
              <a:t>anë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cilit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prindërit</a:t>
            </a:r>
            <a:r>
              <a:rPr lang="en-US" sz="2100" spc="-20" dirty="0">
                <a:latin typeface="Times New Roman"/>
                <a:ea typeface="Times New Roman"/>
                <a:cs typeface="Times New Roman"/>
              </a:rPr>
              <a:t> do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ndjekin</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performancën</a:t>
            </a:r>
            <a:r>
              <a:rPr lang="en-US" sz="2100" spc="-20" dirty="0">
                <a:latin typeface="Times New Roman"/>
                <a:ea typeface="Times New Roman"/>
                <a:cs typeface="Times New Roman"/>
              </a:rPr>
              <a:t> e </a:t>
            </a:r>
            <a:r>
              <a:rPr lang="en-US" sz="2100" spc="-20" dirty="0" err="1">
                <a:latin typeface="Times New Roman"/>
                <a:ea typeface="Times New Roman"/>
                <a:cs typeface="Times New Roman"/>
              </a:rPr>
              <a:t>fëmijëve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tyre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janë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komponentë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këtij</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projekti</a:t>
            </a:r>
            <a:r>
              <a:rPr lang="en-US" sz="2100" spc="-20" dirty="0" smtClean="0">
                <a:latin typeface="Times New Roman"/>
                <a:ea typeface="Times New Roman"/>
                <a:cs typeface="Times New Roman"/>
              </a:rPr>
              <a:t>.</a:t>
            </a:r>
          </a:p>
          <a:p>
            <a:pPr marL="342900" marR="0" lvl="0" indent="-342900" algn="just">
              <a:spcBef>
                <a:spcPts val="10"/>
              </a:spcBef>
              <a:spcAft>
                <a:spcPts val="0"/>
              </a:spcAft>
              <a:buFont typeface="Arial"/>
              <a:buChar char="•"/>
              <a:tabLst>
                <a:tab pos="457200" algn="l"/>
              </a:tabLst>
            </a:pPr>
            <a:endParaRPr lang="en-US" sz="1000" dirty="0">
              <a:ea typeface="Calibri"/>
              <a:cs typeface="Times New Roman"/>
            </a:endParaRPr>
          </a:p>
          <a:p>
            <a:pPr marL="342900" marR="0" lvl="0" indent="-342900">
              <a:spcBef>
                <a:spcPts val="10"/>
              </a:spcBef>
              <a:spcAft>
                <a:spcPts val="0"/>
              </a:spcAft>
              <a:buFont typeface="Arial"/>
              <a:buChar char="•"/>
              <a:tabLst>
                <a:tab pos="457200" algn="l"/>
              </a:tabLst>
            </a:pPr>
            <a:r>
              <a:rPr lang="en-US" sz="2100" spc="-20" dirty="0" err="1">
                <a:latin typeface="Times New Roman"/>
                <a:ea typeface="Times New Roman"/>
                <a:cs typeface="Times New Roman"/>
              </a:rPr>
              <a:t>Gjithashtu</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projekti</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Sokrates</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për</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menaxhimin</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dhe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administrimin</a:t>
            </a:r>
            <a:r>
              <a:rPr lang="en-US" sz="2100" spc="-20" dirty="0">
                <a:latin typeface="Times New Roman"/>
                <a:ea typeface="Times New Roman"/>
                <a:cs typeface="Times New Roman"/>
              </a:rPr>
              <a:t> e </a:t>
            </a:r>
            <a:r>
              <a:rPr lang="en-US" sz="2100" spc="-20" dirty="0" err="1">
                <a:latin typeface="Times New Roman"/>
                <a:ea typeface="Times New Roman"/>
                <a:cs typeface="Times New Roman"/>
              </a:rPr>
              <a:t>dixhitalizuar</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dhënave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personale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nxënësve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mësuesve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dhe</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shkollës</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përgjithësi</a:t>
            </a:r>
            <a:r>
              <a:rPr lang="en-US" sz="2100" spc="-20" dirty="0">
                <a:latin typeface="Times New Roman"/>
                <a:ea typeface="Times New Roman"/>
                <a:cs typeface="Times New Roman"/>
              </a:rPr>
              <a:t> do </a:t>
            </a:r>
            <a:r>
              <a:rPr lang="en-US" sz="2100" spc="-20" dirty="0" err="1">
                <a:latin typeface="Times New Roman"/>
                <a:ea typeface="Times New Roman"/>
                <a:cs typeface="Times New Roman"/>
              </a:rPr>
              <a:t>të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zbatohet</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në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gjithë</a:t>
            </a:r>
            <a:r>
              <a:rPr lang="en-US" sz="2100" spc="-20" dirty="0">
                <a:latin typeface="Times New Roman"/>
                <a:ea typeface="Times New Roman"/>
                <a:cs typeface="Times New Roman"/>
              </a:rPr>
              <a:t> </a:t>
            </a:r>
            <a:r>
              <a:rPr lang="en-US" sz="2100" spc="-20" dirty="0" err="1">
                <a:latin typeface="Times New Roman"/>
                <a:ea typeface="Times New Roman"/>
                <a:cs typeface="Times New Roman"/>
              </a:rPr>
              <a:t>shkollat</a:t>
            </a:r>
            <a:r>
              <a:rPr lang="en-US" sz="2100" spc="-20" dirty="0">
                <a:latin typeface="Times New Roman"/>
                <a:ea typeface="Times New Roman"/>
                <a:cs typeface="Times New Roman"/>
              </a:rPr>
              <a:t> e DAR </a:t>
            </a:r>
            <a:r>
              <a:rPr lang="en-US" sz="2100" spc="-20" dirty="0" err="1">
                <a:latin typeface="Times New Roman"/>
                <a:ea typeface="Times New Roman"/>
                <a:cs typeface="Times New Roman"/>
              </a:rPr>
              <a:t>qarkut</a:t>
            </a:r>
            <a:r>
              <a:rPr lang="en-US" sz="2100" spc="-20" dirty="0">
                <a:latin typeface="Times New Roman"/>
                <a:ea typeface="Times New Roman"/>
                <a:cs typeface="Times New Roman"/>
              </a:rPr>
              <a:t>.</a:t>
            </a:r>
            <a:endParaRPr lang="en-US" sz="2100" dirty="0">
              <a:ea typeface="Calibri"/>
              <a:cs typeface="Times New Roman"/>
            </a:endParaRPr>
          </a:p>
          <a:p>
            <a:pPr marL="342900" marR="0" lvl="0" indent="-342900">
              <a:spcBef>
                <a:spcPts val="10"/>
              </a:spcBef>
              <a:spcAft>
                <a:spcPts val="0"/>
              </a:spcAft>
              <a:buFont typeface="Arial"/>
              <a:buChar char="•"/>
              <a:tabLst>
                <a:tab pos="457200" algn="l"/>
              </a:tabLst>
            </a:pPr>
            <a:r>
              <a:rPr lang="en-US" sz="2100" spc="-20" dirty="0" err="1" smtClean="0">
                <a:latin typeface="Times New Roman"/>
                <a:ea typeface="Times New Roman"/>
                <a:cs typeface="Times New Roman"/>
              </a:rPr>
              <a:t>Nëpërmjet</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projekti</a:t>
            </a:r>
            <a:r>
              <a:rPr lang="en-US" sz="2100" spc="-20" dirty="0" smtClean="0">
                <a:latin typeface="Times New Roman"/>
                <a:ea typeface="Times New Roman"/>
                <a:cs typeface="Times New Roman"/>
              </a:rPr>
              <a:t> </a:t>
            </a:r>
            <a:r>
              <a:rPr lang="en-US" sz="2100" spc="-20" dirty="0" err="1">
                <a:latin typeface="Times New Roman"/>
                <a:ea typeface="Times New Roman"/>
                <a:cs typeface="Times New Roman"/>
              </a:rPr>
              <a:t>për</a:t>
            </a:r>
            <a:r>
              <a:rPr lang="en-US" sz="2100" spc="-20" dirty="0">
                <a:latin typeface="Times New Roman"/>
                <a:ea typeface="Times New Roman"/>
                <a:cs typeface="Times New Roman"/>
              </a:rPr>
              <a:t> </a:t>
            </a:r>
            <a:r>
              <a:rPr lang="en-US" sz="2100" b="1" spc="-20" dirty="0" err="1">
                <a:latin typeface="Times New Roman"/>
                <a:ea typeface="Times New Roman"/>
                <a:cs typeface="Times New Roman"/>
              </a:rPr>
              <a:t>amzën</a:t>
            </a:r>
            <a:r>
              <a:rPr lang="en-US" sz="2100" b="1" spc="-20" dirty="0">
                <a:latin typeface="Times New Roman"/>
                <a:ea typeface="Times New Roman"/>
                <a:cs typeface="Times New Roman"/>
              </a:rPr>
              <a:t> </a:t>
            </a:r>
            <a:r>
              <a:rPr lang="en-US" sz="2100" b="1" spc="-20" dirty="0" err="1" smtClean="0">
                <a:latin typeface="Times New Roman"/>
                <a:ea typeface="Times New Roman"/>
                <a:cs typeface="Times New Roman"/>
              </a:rPr>
              <a:t>dixhitale</a:t>
            </a:r>
            <a:r>
              <a:rPr lang="en-US" sz="2100" b="1" spc="-20" dirty="0" smtClean="0">
                <a:latin typeface="Times New Roman"/>
                <a:ea typeface="Times New Roman"/>
                <a:cs typeface="Times New Roman"/>
              </a:rPr>
              <a:t> </a:t>
            </a:r>
            <a:r>
              <a:rPr lang="en-US" sz="2100" spc="-20" dirty="0" smtClean="0">
                <a:latin typeface="Times New Roman"/>
                <a:ea typeface="Times New Roman"/>
                <a:cs typeface="Times New Roman"/>
              </a:rPr>
              <a:t>do </a:t>
            </a:r>
            <a:r>
              <a:rPr lang="en-US" sz="2100" spc="-20" dirty="0" err="1" smtClean="0">
                <a:latin typeface="Times New Roman"/>
                <a:ea typeface="Times New Roman"/>
                <a:cs typeface="Times New Roman"/>
              </a:rPr>
              <a:t>të</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krijohet</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mundësia</a:t>
            </a:r>
            <a:r>
              <a:rPr lang="en-US" sz="2100" spc="-20" dirty="0" smtClean="0">
                <a:latin typeface="Times New Roman"/>
                <a:ea typeface="Times New Roman"/>
                <a:cs typeface="Times New Roman"/>
              </a:rPr>
              <a:t> e </a:t>
            </a:r>
            <a:r>
              <a:rPr lang="en-US" sz="2100" spc="-20" dirty="0" err="1" smtClean="0">
                <a:latin typeface="Times New Roman"/>
                <a:ea typeface="Times New Roman"/>
                <a:cs typeface="Times New Roman"/>
              </a:rPr>
              <a:t>administrimit</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elektronik</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të</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rezultateve</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te</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nxënësve</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në</a:t>
            </a:r>
            <a:r>
              <a:rPr lang="en-US" sz="2100" spc="-20" dirty="0" smtClean="0">
                <a:latin typeface="Times New Roman"/>
                <a:ea typeface="Times New Roman"/>
                <a:cs typeface="Times New Roman"/>
              </a:rPr>
              <a:t> </a:t>
            </a:r>
            <a:r>
              <a:rPr lang="en-US" sz="2100" spc="-20" dirty="0" err="1" smtClean="0">
                <a:latin typeface="Times New Roman"/>
                <a:ea typeface="Times New Roman"/>
                <a:cs typeface="Times New Roman"/>
              </a:rPr>
              <a:t>shkollë</a:t>
            </a:r>
            <a:endParaRPr lang="en-US" sz="2100" dirty="0">
              <a:ea typeface="Calibri"/>
              <a:cs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8447"/>
            <a:ext cx="10896600" cy="615553"/>
          </a:xfrm>
        </p:spPr>
        <p:txBody>
          <a:bodyPr/>
          <a:lstStyle/>
          <a:p>
            <a:pPr algn="ctr"/>
            <a:r>
              <a:rPr lang="en-US" sz="4000" b="1" dirty="0" err="1">
                <a:latin typeface="Times New Roman"/>
                <a:ea typeface="Times New Roman"/>
              </a:rPr>
              <a:t>Shërbimet</a:t>
            </a:r>
            <a:r>
              <a:rPr lang="en-US" sz="4000" b="1" dirty="0">
                <a:latin typeface="Times New Roman"/>
                <a:ea typeface="Times New Roman"/>
              </a:rPr>
              <a:t> e </a:t>
            </a:r>
            <a:r>
              <a:rPr lang="en-US" sz="4000" b="1" dirty="0" err="1" smtClean="0">
                <a:latin typeface="Times New Roman"/>
                <a:ea typeface="Times New Roman"/>
              </a:rPr>
              <a:t>Përgjithëshme</a:t>
            </a:r>
            <a:r>
              <a:rPr lang="en-US" sz="4000" b="1" dirty="0" smtClean="0">
                <a:latin typeface="Times New Roman"/>
                <a:ea typeface="Times New Roman"/>
              </a:rPr>
              <a:t> </a:t>
            </a:r>
            <a:r>
              <a:rPr lang="en-US" sz="4000" b="1" dirty="0" err="1">
                <a:latin typeface="Times New Roman"/>
                <a:ea typeface="Times New Roman"/>
              </a:rPr>
              <a:t>dhe</a:t>
            </a:r>
            <a:r>
              <a:rPr lang="en-US" sz="4000" b="1" dirty="0">
                <a:latin typeface="Times New Roman"/>
                <a:ea typeface="Times New Roman"/>
              </a:rPr>
              <a:t> </a:t>
            </a:r>
            <a:r>
              <a:rPr lang="en-US" sz="4000" b="1" dirty="0" err="1">
                <a:latin typeface="Times New Roman"/>
                <a:ea typeface="Times New Roman"/>
              </a:rPr>
              <a:t>Financa</a:t>
            </a:r>
            <a:endParaRPr lang="en-US" sz="4000" dirty="0"/>
          </a:p>
        </p:txBody>
      </p:sp>
      <p:sp>
        <p:nvSpPr>
          <p:cNvPr id="3" name="Rectangle 2"/>
          <p:cNvSpPr/>
          <p:nvPr/>
        </p:nvSpPr>
        <p:spPr>
          <a:xfrm>
            <a:off x="914400" y="2133600"/>
            <a:ext cx="10515600" cy="3785652"/>
          </a:xfrm>
          <a:prstGeom prst="rect">
            <a:avLst/>
          </a:prstGeom>
        </p:spPr>
        <p:txBody>
          <a:bodyPr wrap="square">
            <a:spAutoFit/>
          </a:bodyPr>
          <a:lstStyle/>
          <a:p>
            <a:r>
              <a:rPr lang="en-US" sz="2400" dirty="0" err="1">
                <a:latin typeface="Times New Roman"/>
                <a:ea typeface="Times New Roman"/>
              </a:rPr>
              <a:t>Për</a:t>
            </a:r>
            <a:r>
              <a:rPr lang="en-US" sz="2400" dirty="0">
                <a:latin typeface="Times New Roman"/>
                <a:ea typeface="Times New Roman"/>
              </a:rPr>
              <a:t> </a:t>
            </a:r>
            <a:r>
              <a:rPr lang="en-US" sz="2400" dirty="0" err="1">
                <a:latin typeface="Times New Roman"/>
                <a:ea typeface="Times New Roman"/>
              </a:rPr>
              <a:t>vitin</a:t>
            </a:r>
            <a:r>
              <a:rPr lang="en-US" sz="2400" dirty="0">
                <a:latin typeface="Times New Roman"/>
                <a:ea typeface="Times New Roman"/>
              </a:rPr>
              <a:t>  </a:t>
            </a:r>
            <a:r>
              <a:rPr lang="en-US" sz="2400" dirty="0" err="1">
                <a:latin typeface="Times New Roman"/>
                <a:ea typeface="Times New Roman"/>
              </a:rPr>
              <a:t>shkollor</a:t>
            </a:r>
            <a:r>
              <a:rPr lang="en-US" sz="2400" dirty="0">
                <a:latin typeface="Times New Roman"/>
                <a:ea typeface="Times New Roman"/>
              </a:rPr>
              <a:t> 2014-2015  </a:t>
            </a:r>
            <a:r>
              <a:rPr lang="en-US" sz="2400" dirty="0" err="1">
                <a:latin typeface="Times New Roman"/>
                <a:ea typeface="Times New Roman"/>
              </a:rPr>
              <a:t>Sektori</a:t>
            </a:r>
            <a:r>
              <a:rPr lang="en-US" sz="2400" dirty="0">
                <a:latin typeface="Times New Roman"/>
                <a:ea typeface="Times New Roman"/>
              </a:rPr>
              <a:t> </a:t>
            </a:r>
            <a:r>
              <a:rPr lang="en-US" sz="2400" dirty="0" err="1">
                <a:latin typeface="Times New Roman"/>
                <a:ea typeface="Times New Roman"/>
              </a:rPr>
              <a:t>i</a:t>
            </a:r>
            <a:r>
              <a:rPr lang="en-US" sz="2400" dirty="0">
                <a:latin typeface="Times New Roman"/>
                <a:ea typeface="Times New Roman"/>
              </a:rPr>
              <a:t> </a:t>
            </a:r>
            <a:r>
              <a:rPr lang="en-US" sz="2400" dirty="0" err="1">
                <a:latin typeface="Times New Roman"/>
                <a:ea typeface="Times New Roman"/>
              </a:rPr>
              <a:t>Shërbimeve</a:t>
            </a:r>
            <a:r>
              <a:rPr lang="en-US" sz="2400" dirty="0">
                <a:latin typeface="Times New Roman"/>
                <a:ea typeface="Times New Roman"/>
              </a:rPr>
              <a:t> </a:t>
            </a:r>
            <a:r>
              <a:rPr lang="en-US" sz="2400" dirty="0" err="1">
                <a:latin typeface="Times New Roman"/>
                <a:ea typeface="Times New Roman"/>
              </a:rPr>
              <a:t>të</a:t>
            </a:r>
            <a:r>
              <a:rPr lang="en-US" sz="2400" dirty="0">
                <a:latin typeface="Times New Roman"/>
                <a:ea typeface="Times New Roman"/>
              </a:rPr>
              <a:t> </a:t>
            </a:r>
            <a:r>
              <a:rPr lang="en-US" sz="2400" dirty="0" err="1">
                <a:latin typeface="Times New Roman"/>
                <a:ea typeface="Times New Roman"/>
              </a:rPr>
              <a:t>Përgjithshme</a:t>
            </a:r>
            <a:r>
              <a:rPr lang="en-US" sz="2400" dirty="0">
                <a:latin typeface="Times New Roman"/>
                <a:ea typeface="Times New Roman"/>
              </a:rPr>
              <a:t>  </a:t>
            </a:r>
            <a:r>
              <a:rPr lang="en-US" sz="2400" dirty="0" err="1">
                <a:latin typeface="Times New Roman"/>
                <a:ea typeface="Times New Roman"/>
              </a:rPr>
              <a:t>ka</a:t>
            </a:r>
            <a:r>
              <a:rPr lang="en-US" sz="2400" dirty="0">
                <a:latin typeface="Times New Roman"/>
                <a:ea typeface="Times New Roman"/>
              </a:rPr>
              <a:t> </a:t>
            </a:r>
            <a:r>
              <a:rPr lang="en-US" sz="2400" dirty="0" err="1">
                <a:latin typeface="Times New Roman"/>
                <a:ea typeface="Times New Roman"/>
              </a:rPr>
              <a:t>punuar</a:t>
            </a:r>
            <a:r>
              <a:rPr lang="en-US" sz="2400" dirty="0">
                <a:latin typeface="Times New Roman"/>
                <a:ea typeface="Times New Roman"/>
              </a:rPr>
              <a:t>  </a:t>
            </a:r>
            <a:r>
              <a:rPr lang="en-US" sz="2400" dirty="0" err="1">
                <a:latin typeface="Times New Roman"/>
                <a:ea typeface="Times New Roman"/>
              </a:rPr>
              <a:t>për</a:t>
            </a:r>
            <a:r>
              <a:rPr lang="en-US" sz="2400" dirty="0">
                <a:latin typeface="Times New Roman"/>
                <a:ea typeface="Times New Roman"/>
              </a:rPr>
              <a:t>  </a:t>
            </a:r>
            <a:r>
              <a:rPr lang="en-US" sz="2400" dirty="0" err="1">
                <a:latin typeface="Times New Roman"/>
                <a:ea typeface="Times New Roman"/>
              </a:rPr>
              <a:t>të</a:t>
            </a:r>
            <a:r>
              <a:rPr lang="en-US" sz="2400" dirty="0">
                <a:latin typeface="Times New Roman"/>
                <a:ea typeface="Times New Roman"/>
              </a:rPr>
              <a:t>  </a:t>
            </a:r>
            <a:r>
              <a:rPr lang="en-US" sz="2400" dirty="0" err="1">
                <a:latin typeface="Times New Roman"/>
                <a:ea typeface="Times New Roman"/>
              </a:rPr>
              <a:t>realizuar</a:t>
            </a:r>
            <a:r>
              <a:rPr lang="en-US" sz="2400" dirty="0">
                <a:latin typeface="Times New Roman"/>
                <a:ea typeface="Times New Roman"/>
              </a:rPr>
              <a:t> </a:t>
            </a:r>
            <a:r>
              <a:rPr lang="en-US" sz="2400" dirty="0" err="1">
                <a:latin typeface="Times New Roman"/>
                <a:ea typeface="Times New Roman"/>
              </a:rPr>
              <a:t>objektivin</a:t>
            </a:r>
            <a:r>
              <a:rPr lang="en-US" sz="2400" dirty="0">
                <a:latin typeface="Times New Roman"/>
                <a:ea typeface="Times New Roman"/>
              </a:rPr>
              <a:t> </a:t>
            </a:r>
            <a:r>
              <a:rPr lang="en-US" sz="2400" dirty="0" err="1" smtClean="0">
                <a:latin typeface="Times New Roman"/>
                <a:ea typeface="Times New Roman"/>
              </a:rPr>
              <a:t>kryesor</a:t>
            </a:r>
            <a:r>
              <a:rPr lang="en-US" sz="2400" dirty="0">
                <a:latin typeface="Times New Roman"/>
                <a:ea typeface="Times New Roman"/>
              </a:rPr>
              <a:t>:</a:t>
            </a:r>
          </a:p>
          <a:p>
            <a:r>
              <a:rPr lang="en-US" sz="2400" i="1" u="sng" dirty="0" err="1">
                <a:latin typeface="Times New Roman"/>
                <a:ea typeface="Times New Roman"/>
              </a:rPr>
              <a:t>Menaxhimin</a:t>
            </a:r>
            <a:r>
              <a:rPr lang="en-US" sz="2400" i="1" u="sng" dirty="0">
                <a:latin typeface="Times New Roman"/>
                <a:ea typeface="Times New Roman"/>
              </a:rPr>
              <a:t> ne </a:t>
            </a:r>
            <a:r>
              <a:rPr lang="en-US" sz="2400" i="1" u="sng" dirty="0" err="1">
                <a:latin typeface="Times New Roman"/>
                <a:ea typeface="Times New Roman"/>
              </a:rPr>
              <a:t>menyre</a:t>
            </a:r>
            <a:r>
              <a:rPr lang="en-US" sz="2400" i="1" u="sng" dirty="0">
                <a:latin typeface="Times New Roman"/>
                <a:ea typeface="Times New Roman"/>
              </a:rPr>
              <a:t> </a:t>
            </a:r>
            <a:r>
              <a:rPr lang="en-US" sz="2400" i="1" u="sng" dirty="0" err="1">
                <a:latin typeface="Times New Roman"/>
                <a:ea typeface="Times New Roman"/>
              </a:rPr>
              <a:t>eficente</a:t>
            </a:r>
            <a:r>
              <a:rPr lang="en-US" sz="2400" i="1" u="sng" dirty="0" smtClean="0">
                <a:latin typeface="Times New Roman"/>
                <a:ea typeface="Times New Roman"/>
              </a:rPr>
              <a:t>, </a:t>
            </a:r>
            <a:r>
              <a:rPr lang="en-US" sz="2400" i="1" u="sng" dirty="0" err="1" smtClean="0">
                <a:latin typeface="Times New Roman"/>
                <a:ea typeface="Times New Roman"/>
              </a:rPr>
              <a:t>efektive</a:t>
            </a:r>
            <a:r>
              <a:rPr lang="en-US" sz="2400" i="1" u="sng" dirty="0" smtClean="0">
                <a:latin typeface="Times New Roman"/>
                <a:ea typeface="Times New Roman"/>
              </a:rPr>
              <a:t> </a:t>
            </a:r>
            <a:r>
              <a:rPr lang="en-US" sz="2400" i="1" u="sng" dirty="0" err="1">
                <a:latin typeface="Times New Roman"/>
                <a:ea typeface="Times New Roman"/>
              </a:rPr>
              <a:t>te</a:t>
            </a:r>
            <a:r>
              <a:rPr lang="en-US" sz="2400" i="1" u="sng" dirty="0">
                <a:latin typeface="Times New Roman"/>
                <a:ea typeface="Times New Roman"/>
              </a:rPr>
              <a:t> </a:t>
            </a:r>
            <a:r>
              <a:rPr lang="en-US" sz="2400" i="1" u="sng" dirty="0" err="1">
                <a:latin typeface="Times New Roman"/>
                <a:ea typeface="Times New Roman"/>
              </a:rPr>
              <a:t>buxhetit</a:t>
            </a:r>
            <a:r>
              <a:rPr lang="en-US" sz="2400" i="1" u="sng" dirty="0">
                <a:latin typeface="Times New Roman"/>
                <a:ea typeface="Times New Roman"/>
              </a:rPr>
              <a:t> </a:t>
            </a:r>
            <a:r>
              <a:rPr lang="en-US" sz="2400" i="1" u="sng" dirty="0" err="1">
                <a:latin typeface="Times New Roman"/>
                <a:ea typeface="Times New Roman"/>
              </a:rPr>
              <a:t>dhe</a:t>
            </a:r>
            <a:r>
              <a:rPr lang="en-US" sz="2400" i="1" u="sng" dirty="0">
                <a:latin typeface="Times New Roman"/>
                <a:ea typeface="Times New Roman"/>
              </a:rPr>
              <a:t> </a:t>
            </a:r>
            <a:r>
              <a:rPr lang="en-US" sz="2400" i="1" u="sng" dirty="0" err="1">
                <a:latin typeface="Times New Roman"/>
                <a:ea typeface="Times New Roman"/>
              </a:rPr>
              <a:t>burimeve</a:t>
            </a:r>
            <a:r>
              <a:rPr lang="en-US" sz="2400" i="1" u="sng" dirty="0">
                <a:latin typeface="Times New Roman"/>
                <a:ea typeface="Times New Roman"/>
              </a:rPr>
              <a:t> </a:t>
            </a:r>
            <a:r>
              <a:rPr lang="en-US" sz="2400" i="1" u="sng" dirty="0" err="1">
                <a:latin typeface="Times New Roman"/>
                <a:ea typeface="Times New Roman"/>
              </a:rPr>
              <a:t>financiare</a:t>
            </a:r>
            <a:r>
              <a:rPr lang="en-US" sz="2400" i="1" u="sng" dirty="0">
                <a:latin typeface="Times New Roman"/>
                <a:ea typeface="Times New Roman"/>
              </a:rPr>
              <a:t>.</a:t>
            </a:r>
          </a:p>
          <a:p>
            <a:r>
              <a:rPr lang="en-US" sz="2400" i="1" u="sng" dirty="0" err="1">
                <a:latin typeface="Times New Roman"/>
                <a:ea typeface="Times New Roman"/>
              </a:rPr>
              <a:t>Burimet</a:t>
            </a:r>
            <a:r>
              <a:rPr lang="en-US" sz="2400" i="1" u="sng" dirty="0">
                <a:latin typeface="Times New Roman"/>
                <a:ea typeface="Times New Roman"/>
              </a:rPr>
              <a:t> </a:t>
            </a:r>
            <a:r>
              <a:rPr lang="en-US" sz="2400" i="1" u="sng" dirty="0" err="1">
                <a:latin typeface="Times New Roman"/>
                <a:ea typeface="Times New Roman"/>
              </a:rPr>
              <a:t>financiare</a:t>
            </a:r>
            <a:r>
              <a:rPr lang="en-US" sz="2400" i="1" u="sng" dirty="0">
                <a:latin typeface="Times New Roman"/>
                <a:ea typeface="Times New Roman"/>
              </a:rPr>
              <a:t> </a:t>
            </a:r>
            <a:r>
              <a:rPr lang="en-US" sz="2400" i="1" u="sng" dirty="0" err="1">
                <a:latin typeface="Times New Roman"/>
                <a:ea typeface="Times New Roman"/>
              </a:rPr>
              <a:t>te</a:t>
            </a:r>
            <a:r>
              <a:rPr lang="en-US" sz="2400" i="1" u="sng" dirty="0">
                <a:latin typeface="Times New Roman"/>
                <a:ea typeface="Times New Roman"/>
              </a:rPr>
              <a:t> </a:t>
            </a:r>
            <a:r>
              <a:rPr lang="en-US" sz="2400" i="1" u="sng" dirty="0" err="1">
                <a:latin typeface="Times New Roman"/>
                <a:ea typeface="Times New Roman"/>
              </a:rPr>
              <a:t>kontribojne</a:t>
            </a:r>
            <a:r>
              <a:rPr lang="en-US" sz="2400" i="1" u="sng" dirty="0">
                <a:latin typeface="Times New Roman"/>
                <a:ea typeface="Times New Roman"/>
              </a:rPr>
              <a:t> </a:t>
            </a:r>
            <a:r>
              <a:rPr lang="en-US" sz="2400" i="1" u="sng" dirty="0" err="1">
                <a:latin typeface="Times New Roman"/>
                <a:ea typeface="Times New Roman"/>
              </a:rPr>
              <a:t>maksimalisht</a:t>
            </a:r>
            <a:r>
              <a:rPr lang="en-US" sz="2400" i="1" u="sng" dirty="0" smtClean="0">
                <a:latin typeface="Times New Roman"/>
                <a:ea typeface="Times New Roman"/>
              </a:rPr>
              <a:t>, ne </a:t>
            </a:r>
            <a:r>
              <a:rPr lang="en-US" sz="2400" i="1" u="sng" dirty="0" err="1">
                <a:latin typeface="Times New Roman"/>
                <a:ea typeface="Times New Roman"/>
              </a:rPr>
              <a:t>arritjen</a:t>
            </a:r>
            <a:r>
              <a:rPr lang="en-US" sz="2400" i="1" u="sng" dirty="0">
                <a:latin typeface="Times New Roman"/>
                <a:ea typeface="Times New Roman"/>
              </a:rPr>
              <a:t> e  </a:t>
            </a:r>
            <a:r>
              <a:rPr lang="en-US" sz="2400" i="1" u="sng" dirty="0" err="1">
                <a:latin typeface="Times New Roman"/>
                <a:ea typeface="Times New Roman"/>
              </a:rPr>
              <a:t>qellimeve</a:t>
            </a:r>
            <a:r>
              <a:rPr lang="en-US" sz="2400" i="1" u="sng" dirty="0" smtClean="0">
                <a:latin typeface="Times New Roman"/>
                <a:ea typeface="Times New Roman"/>
              </a:rPr>
              <a:t>, </a:t>
            </a:r>
            <a:r>
              <a:rPr lang="en-US" sz="2400" i="1" u="sng" dirty="0" err="1" smtClean="0">
                <a:latin typeface="Times New Roman"/>
                <a:ea typeface="Times New Roman"/>
              </a:rPr>
              <a:t>objektivave</a:t>
            </a:r>
            <a:r>
              <a:rPr lang="en-US" sz="2400" i="1" u="sng" dirty="0" smtClean="0">
                <a:latin typeface="Times New Roman"/>
                <a:ea typeface="Times New Roman"/>
              </a:rPr>
              <a:t> </a:t>
            </a:r>
            <a:r>
              <a:rPr lang="en-US" sz="2400" i="1" u="sng" dirty="0" err="1">
                <a:latin typeface="Times New Roman"/>
                <a:ea typeface="Times New Roman"/>
              </a:rPr>
              <a:t>te</a:t>
            </a:r>
            <a:r>
              <a:rPr lang="en-US" sz="2400" i="1" u="sng" dirty="0">
                <a:latin typeface="Times New Roman"/>
                <a:ea typeface="Times New Roman"/>
              </a:rPr>
              <a:t> </a:t>
            </a:r>
            <a:r>
              <a:rPr lang="en-US" sz="2400" i="1" u="sng" dirty="0" err="1">
                <a:latin typeface="Times New Roman"/>
                <a:ea typeface="Times New Roman"/>
              </a:rPr>
              <a:t>politikave</a:t>
            </a:r>
            <a:r>
              <a:rPr lang="en-US" sz="2400" i="1" u="sng" dirty="0">
                <a:latin typeface="Times New Roman"/>
                <a:ea typeface="Times New Roman"/>
              </a:rPr>
              <a:t> </a:t>
            </a:r>
            <a:r>
              <a:rPr lang="en-US" sz="2400" i="1" u="sng" dirty="0" err="1">
                <a:latin typeface="Times New Roman"/>
                <a:ea typeface="Times New Roman"/>
              </a:rPr>
              <a:t>te</a:t>
            </a:r>
            <a:r>
              <a:rPr lang="en-US" sz="2400" i="1" u="sng" dirty="0">
                <a:latin typeface="Times New Roman"/>
                <a:ea typeface="Times New Roman"/>
              </a:rPr>
              <a:t> </a:t>
            </a:r>
            <a:r>
              <a:rPr lang="en-US" sz="2400" i="1" u="sng" dirty="0" err="1">
                <a:latin typeface="Times New Roman"/>
                <a:ea typeface="Times New Roman"/>
              </a:rPr>
              <a:t>institucionit</a:t>
            </a:r>
            <a:r>
              <a:rPr lang="en-US" sz="2400" dirty="0">
                <a:latin typeface="Times New Roman"/>
                <a:ea typeface="Times New Roman"/>
              </a:rPr>
              <a:t>.</a:t>
            </a:r>
          </a:p>
          <a:p>
            <a:r>
              <a:rPr lang="en-US" sz="2400" dirty="0">
                <a:latin typeface="Times New Roman"/>
                <a:ea typeface="Times New Roman"/>
              </a:rPr>
              <a:t> </a:t>
            </a:r>
          </a:p>
          <a:p>
            <a:r>
              <a:rPr lang="en-US" sz="2400" dirty="0">
                <a:latin typeface="Times New Roman"/>
                <a:ea typeface="Times New Roman"/>
              </a:rPr>
              <a:t> -Per </a:t>
            </a:r>
            <a:r>
              <a:rPr lang="en-US" sz="2400" dirty="0" err="1">
                <a:latin typeface="Times New Roman"/>
                <a:ea typeface="Times New Roman"/>
              </a:rPr>
              <a:t>mbarevajtjen</a:t>
            </a:r>
            <a:r>
              <a:rPr lang="en-US" sz="2400" dirty="0">
                <a:latin typeface="Times New Roman"/>
                <a:ea typeface="Times New Roman"/>
              </a:rPr>
              <a:t> </a:t>
            </a:r>
            <a:r>
              <a:rPr lang="en-US" sz="2400" dirty="0" err="1">
                <a:latin typeface="Times New Roman"/>
                <a:ea typeface="Times New Roman"/>
              </a:rPr>
              <a:t>normale</a:t>
            </a:r>
            <a:r>
              <a:rPr lang="en-US" sz="2400" dirty="0">
                <a:latin typeface="Times New Roman"/>
                <a:ea typeface="Times New Roman"/>
              </a:rPr>
              <a:t> </a:t>
            </a:r>
            <a:r>
              <a:rPr lang="en-US" sz="2400" dirty="0" err="1">
                <a:latin typeface="Times New Roman"/>
                <a:ea typeface="Times New Roman"/>
              </a:rPr>
              <a:t>te</a:t>
            </a:r>
            <a:r>
              <a:rPr lang="en-US" sz="2400" dirty="0">
                <a:latin typeface="Times New Roman"/>
                <a:ea typeface="Times New Roman"/>
              </a:rPr>
              <a:t> </a:t>
            </a:r>
            <a:r>
              <a:rPr lang="en-US" sz="2400" dirty="0" err="1">
                <a:latin typeface="Times New Roman"/>
                <a:ea typeface="Times New Roman"/>
              </a:rPr>
              <a:t>punes,ne</a:t>
            </a:r>
            <a:r>
              <a:rPr lang="en-US" sz="2400" dirty="0">
                <a:latin typeface="Times New Roman"/>
                <a:ea typeface="Times New Roman"/>
              </a:rPr>
              <a:t> </a:t>
            </a:r>
            <a:r>
              <a:rPr lang="en-US" sz="2400" dirty="0" err="1">
                <a:latin typeface="Times New Roman"/>
                <a:ea typeface="Times New Roman"/>
              </a:rPr>
              <a:t>arsimin</a:t>
            </a:r>
            <a:r>
              <a:rPr lang="en-US" sz="2400" dirty="0">
                <a:latin typeface="Times New Roman"/>
                <a:ea typeface="Times New Roman"/>
              </a:rPr>
              <a:t> </a:t>
            </a:r>
            <a:r>
              <a:rPr lang="en-US" sz="2400" dirty="0" err="1">
                <a:latin typeface="Times New Roman"/>
                <a:ea typeface="Times New Roman"/>
              </a:rPr>
              <a:t>baze</a:t>
            </a:r>
            <a:r>
              <a:rPr lang="en-US" sz="2400" dirty="0">
                <a:latin typeface="Times New Roman"/>
                <a:ea typeface="Times New Roman"/>
              </a:rPr>
              <a:t> </a:t>
            </a:r>
            <a:r>
              <a:rPr lang="en-US" sz="2400" dirty="0" err="1">
                <a:latin typeface="Times New Roman"/>
                <a:ea typeface="Times New Roman"/>
              </a:rPr>
              <a:t>dhe</a:t>
            </a:r>
            <a:r>
              <a:rPr lang="en-US" sz="2400" dirty="0">
                <a:latin typeface="Times New Roman"/>
                <a:ea typeface="Times New Roman"/>
              </a:rPr>
              <a:t> </a:t>
            </a:r>
            <a:r>
              <a:rPr lang="en-US" sz="2400" dirty="0" err="1">
                <a:latin typeface="Times New Roman"/>
                <a:ea typeface="Times New Roman"/>
              </a:rPr>
              <a:t>te</a:t>
            </a:r>
            <a:r>
              <a:rPr lang="en-US" sz="2400" dirty="0">
                <a:latin typeface="Times New Roman"/>
                <a:ea typeface="Times New Roman"/>
              </a:rPr>
              <a:t> </a:t>
            </a:r>
            <a:r>
              <a:rPr lang="en-US" sz="2400" dirty="0" err="1">
                <a:latin typeface="Times New Roman"/>
                <a:ea typeface="Times New Roman"/>
              </a:rPr>
              <a:t>mesem</a:t>
            </a:r>
            <a:r>
              <a:rPr lang="en-US" sz="2400" dirty="0">
                <a:latin typeface="Times New Roman"/>
                <a:ea typeface="Times New Roman"/>
              </a:rPr>
              <a:t> </a:t>
            </a:r>
            <a:r>
              <a:rPr lang="en-US" sz="2400" dirty="0" err="1">
                <a:latin typeface="Times New Roman"/>
                <a:ea typeface="Times New Roman"/>
              </a:rPr>
              <a:t>jane</a:t>
            </a:r>
            <a:r>
              <a:rPr lang="en-US" sz="2400" dirty="0">
                <a:latin typeface="Times New Roman"/>
                <a:ea typeface="Times New Roman"/>
              </a:rPr>
              <a:t> </a:t>
            </a:r>
            <a:r>
              <a:rPr lang="en-US" sz="2400" dirty="0" err="1">
                <a:latin typeface="Times New Roman"/>
                <a:ea typeface="Times New Roman"/>
              </a:rPr>
              <a:t>furnizuar</a:t>
            </a:r>
            <a:r>
              <a:rPr lang="en-US" sz="2400" dirty="0">
                <a:latin typeface="Times New Roman"/>
                <a:ea typeface="Times New Roman"/>
              </a:rPr>
              <a:t> me </a:t>
            </a:r>
            <a:r>
              <a:rPr lang="en-US" sz="2400" dirty="0" err="1">
                <a:latin typeface="Times New Roman"/>
                <a:ea typeface="Times New Roman"/>
              </a:rPr>
              <a:t>bazen</a:t>
            </a:r>
            <a:r>
              <a:rPr lang="en-US" sz="2400" dirty="0">
                <a:latin typeface="Times New Roman"/>
                <a:ea typeface="Times New Roman"/>
              </a:rPr>
              <a:t> </a:t>
            </a:r>
            <a:r>
              <a:rPr lang="en-US" sz="2400" dirty="0" err="1">
                <a:latin typeface="Times New Roman"/>
                <a:ea typeface="Times New Roman"/>
              </a:rPr>
              <a:t>materiale</a:t>
            </a:r>
            <a:r>
              <a:rPr lang="en-US" sz="2400" dirty="0">
                <a:latin typeface="Times New Roman"/>
                <a:ea typeface="Times New Roman"/>
              </a:rPr>
              <a:t> </a:t>
            </a:r>
            <a:r>
              <a:rPr lang="en-US" sz="2400" dirty="0" err="1">
                <a:latin typeface="Times New Roman"/>
                <a:ea typeface="Times New Roman"/>
              </a:rPr>
              <a:t>te</a:t>
            </a:r>
            <a:r>
              <a:rPr lang="en-US" sz="2400" dirty="0">
                <a:latin typeface="Times New Roman"/>
                <a:ea typeface="Times New Roman"/>
              </a:rPr>
              <a:t> </a:t>
            </a:r>
            <a:r>
              <a:rPr lang="en-US" sz="2400" dirty="0" err="1">
                <a:latin typeface="Times New Roman"/>
                <a:ea typeface="Times New Roman"/>
              </a:rPr>
              <a:t>nevojshme</a:t>
            </a:r>
            <a:r>
              <a:rPr lang="en-US" sz="2400" dirty="0">
                <a:latin typeface="Times New Roman"/>
                <a:ea typeface="Times New Roman"/>
              </a:rPr>
              <a:t>:</a:t>
            </a:r>
          </a:p>
          <a:p>
            <a:r>
              <a:rPr lang="en-US" sz="2400" dirty="0">
                <a:latin typeface="Times New Roman"/>
                <a:ea typeface="Times New Roman"/>
              </a:rPr>
              <a:t> </a:t>
            </a:r>
          </a:p>
          <a:p>
            <a:r>
              <a:rPr lang="en-US" sz="2400" dirty="0">
                <a:latin typeface="Times New Roman"/>
                <a:ea typeface="Times New Roman"/>
              </a:rPr>
              <a:t>- </a:t>
            </a:r>
            <a:r>
              <a:rPr lang="en-US" sz="2400" dirty="0" err="1">
                <a:latin typeface="Times New Roman"/>
                <a:ea typeface="Times New Roman"/>
              </a:rPr>
              <a:t>Dokumentacion</a:t>
            </a:r>
            <a:r>
              <a:rPr lang="en-US" sz="2400" dirty="0">
                <a:latin typeface="Times New Roman"/>
                <a:ea typeface="Times New Roman"/>
              </a:rPr>
              <a:t> </a:t>
            </a:r>
            <a:r>
              <a:rPr lang="en-US" sz="2400" dirty="0" err="1" smtClean="0">
                <a:latin typeface="Times New Roman"/>
                <a:ea typeface="Times New Roman"/>
              </a:rPr>
              <a:t>shkollor</a:t>
            </a:r>
            <a:r>
              <a:rPr lang="en-US" sz="2400" dirty="0">
                <a:latin typeface="Times New Roman"/>
                <a:ea typeface="Times New Roman"/>
              </a:rPr>
              <a:t>:</a:t>
            </a:r>
            <a:r>
              <a:rPr lang="en-US" sz="2400" dirty="0" smtClean="0">
                <a:latin typeface="Times New Roman"/>
                <a:ea typeface="Times New Roman"/>
              </a:rPr>
              <a:t> </a:t>
            </a:r>
            <a:r>
              <a:rPr lang="en-US" sz="2400" dirty="0" err="1" smtClean="0">
                <a:latin typeface="Times New Roman"/>
                <a:ea typeface="Times New Roman"/>
              </a:rPr>
              <a:t>regjistra</a:t>
            </a:r>
            <a:r>
              <a:rPr lang="en-US" sz="2400" dirty="0" smtClean="0">
                <a:latin typeface="Times New Roman"/>
                <a:ea typeface="Times New Roman"/>
              </a:rPr>
              <a:t>, </a:t>
            </a:r>
            <a:r>
              <a:rPr lang="en-US" sz="2400" dirty="0" err="1" smtClean="0">
                <a:latin typeface="Times New Roman"/>
                <a:ea typeface="Times New Roman"/>
              </a:rPr>
              <a:t>deftesa</a:t>
            </a:r>
            <a:r>
              <a:rPr lang="en-US" sz="2400" dirty="0" smtClean="0">
                <a:latin typeface="Times New Roman"/>
                <a:ea typeface="Times New Roman"/>
              </a:rPr>
              <a:t>, </a:t>
            </a:r>
            <a:r>
              <a:rPr lang="en-US" sz="2400" dirty="0" err="1" smtClean="0">
                <a:latin typeface="Times New Roman"/>
                <a:ea typeface="Times New Roman"/>
              </a:rPr>
              <a:t>amza</a:t>
            </a:r>
            <a:r>
              <a:rPr lang="en-US" sz="2400" dirty="0" smtClean="0">
                <a:latin typeface="Times New Roman"/>
                <a:ea typeface="Times New Roman"/>
              </a:rPr>
              <a:t>, </a:t>
            </a:r>
            <a:r>
              <a:rPr lang="en-US" sz="2400" dirty="0" err="1" smtClean="0">
                <a:latin typeface="Times New Roman"/>
                <a:ea typeface="Times New Roman"/>
              </a:rPr>
              <a:t>shkumsa</a:t>
            </a:r>
            <a:r>
              <a:rPr lang="en-US" sz="2400" dirty="0" smtClean="0">
                <a:latin typeface="Times New Roman"/>
                <a:ea typeface="Times New Roman"/>
              </a:rPr>
              <a:t> </a:t>
            </a:r>
            <a:r>
              <a:rPr lang="en-US" sz="2400" dirty="0" err="1" smtClean="0">
                <a:latin typeface="Times New Roman"/>
                <a:ea typeface="Times New Roman"/>
              </a:rPr>
              <a:t>etj</a:t>
            </a:r>
            <a:r>
              <a:rPr lang="en-US" sz="2400" dirty="0" smtClean="0">
                <a:latin typeface="Times New Roman"/>
                <a:ea typeface="Times New Roman"/>
              </a:rPr>
              <a:t>.</a:t>
            </a:r>
            <a:endParaRPr lang="en-US" sz="2400" dirty="0">
              <a:effectLst/>
              <a:latin typeface="Times New Roman"/>
              <a:ea typeface="Times New Roman"/>
            </a:endParaRPr>
          </a:p>
        </p:txBody>
      </p:sp>
    </p:spTree>
    <p:extLst>
      <p:ext uri="{BB962C8B-B14F-4D97-AF65-F5344CB8AC3E}">
        <p14:creationId xmlns:p14="http://schemas.microsoft.com/office/powerpoint/2010/main" val="13450511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10820400" cy="553998"/>
          </a:xfrm>
        </p:spPr>
        <p:txBody>
          <a:bodyPr/>
          <a:lstStyle/>
          <a:p>
            <a:pPr algn="ctr"/>
            <a:r>
              <a:rPr lang="en-US" sz="3600" b="1" dirty="0" err="1">
                <a:latin typeface="Times New Roman"/>
                <a:ea typeface="Times New Roman"/>
              </a:rPr>
              <a:t>Realizimi</a:t>
            </a:r>
            <a:r>
              <a:rPr lang="en-US" sz="3600" b="1" dirty="0">
                <a:latin typeface="Times New Roman"/>
                <a:ea typeface="Times New Roman"/>
              </a:rPr>
              <a:t> </a:t>
            </a:r>
            <a:r>
              <a:rPr lang="en-US" sz="3600" b="1" dirty="0" err="1">
                <a:latin typeface="Times New Roman"/>
                <a:ea typeface="Times New Roman"/>
              </a:rPr>
              <a:t>i</a:t>
            </a:r>
            <a:r>
              <a:rPr lang="en-US" sz="3600" b="1" dirty="0">
                <a:latin typeface="Times New Roman"/>
                <a:ea typeface="Times New Roman"/>
              </a:rPr>
              <a:t> </a:t>
            </a:r>
            <a:r>
              <a:rPr lang="en-US" sz="3600" b="1" dirty="0" err="1" smtClean="0">
                <a:latin typeface="Times New Roman"/>
                <a:ea typeface="Times New Roman"/>
              </a:rPr>
              <a:t>regjistrit</a:t>
            </a:r>
            <a:r>
              <a:rPr lang="en-US" sz="3600" b="1" dirty="0" smtClean="0">
                <a:latin typeface="Times New Roman"/>
                <a:ea typeface="Times New Roman"/>
              </a:rPr>
              <a:t> </a:t>
            </a:r>
            <a:r>
              <a:rPr lang="en-US" sz="3600" b="1" dirty="0" err="1">
                <a:latin typeface="Times New Roman"/>
                <a:ea typeface="Times New Roman"/>
              </a:rPr>
              <a:t>te</a:t>
            </a:r>
            <a:r>
              <a:rPr lang="en-US" sz="3600" b="1" dirty="0">
                <a:latin typeface="Times New Roman"/>
                <a:ea typeface="Times New Roman"/>
              </a:rPr>
              <a:t> </a:t>
            </a:r>
            <a:r>
              <a:rPr lang="en-US" sz="3600" b="1" dirty="0" err="1" smtClean="0">
                <a:latin typeface="Times New Roman"/>
                <a:ea typeface="Times New Roman"/>
              </a:rPr>
              <a:t>prokurimit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2886220322"/>
              </p:ext>
            </p:extLst>
          </p:nvPr>
        </p:nvGraphicFramePr>
        <p:xfrm>
          <a:off x="1371600" y="1447800"/>
          <a:ext cx="9220200" cy="4876800"/>
        </p:xfrm>
        <a:graphic>
          <a:graphicData uri="http://schemas.openxmlformats.org/drawingml/2006/table">
            <a:tbl>
              <a:tblPr firstRow="1" bandRow="1">
                <a:tableStyleId>{5C22544A-7EE6-4342-B048-85BDC9FD1C3A}</a:tableStyleId>
              </a:tblPr>
              <a:tblGrid>
                <a:gridCol w="624364"/>
                <a:gridCol w="3581876"/>
                <a:gridCol w="2103120"/>
                <a:gridCol w="1463040"/>
                <a:gridCol w="1447800"/>
              </a:tblGrid>
              <a:tr h="302895">
                <a:tc>
                  <a:txBody>
                    <a:bodyPr/>
                    <a:lstStyle/>
                    <a:p>
                      <a:pPr marL="0" marR="0">
                        <a:spcBef>
                          <a:spcPts val="0"/>
                        </a:spcBef>
                        <a:spcAft>
                          <a:spcPts val="0"/>
                        </a:spcAft>
                      </a:pPr>
                      <a:r>
                        <a:rPr lang="en-US" sz="2000" dirty="0">
                          <a:solidFill>
                            <a:schemeClr val="tx1"/>
                          </a:solidFill>
                          <a:effectLst/>
                          <a:latin typeface="Times New Roman"/>
                          <a:ea typeface="Times New Roman"/>
                        </a:rPr>
                        <a:t>Nr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spcBef>
                          <a:spcPts val="0"/>
                        </a:spcBef>
                        <a:spcAft>
                          <a:spcPts val="0"/>
                        </a:spcAft>
                      </a:pPr>
                      <a:r>
                        <a:rPr lang="en-US" sz="2000">
                          <a:solidFill>
                            <a:schemeClr val="tx1"/>
                          </a:solidFill>
                          <a:effectLst/>
                          <a:latin typeface="Times New Roman"/>
                          <a:ea typeface="Times New Roman"/>
                        </a:rPr>
                        <a:t>Emertimi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spcBef>
                          <a:spcPts val="0"/>
                        </a:spcBef>
                        <a:spcAft>
                          <a:spcPts val="0"/>
                        </a:spcAft>
                      </a:pPr>
                      <a:r>
                        <a:rPr lang="en-US" sz="2000">
                          <a:solidFill>
                            <a:schemeClr val="tx1"/>
                          </a:solidFill>
                          <a:effectLst/>
                          <a:latin typeface="Times New Roman"/>
                          <a:ea typeface="Times New Roman"/>
                        </a:rPr>
                        <a:t>Plan/leke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spcBef>
                          <a:spcPts val="0"/>
                        </a:spcBef>
                        <a:spcAft>
                          <a:spcPts val="0"/>
                        </a:spcAft>
                      </a:pPr>
                      <a:r>
                        <a:rPr lang="en-US" sz="2000">
                          <a:solidFill>
                            <a:schemeClr val="tx1"/>
                          </a:solidFill>
                          <a:effectLst/>
                          <a:latin typeface="Times New Roman"/>
                          <a:ea typeface="Times New Roman"/>
                        </a:rPr>
                        <a:t>Fakt/leke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spcBef>
                          <a:spcPts val="0"/>
                        </a:spcBef>
                        <a:spcAft>
                          <a:spcPts val="0"/>
                        </a:spcAft>
                      </a:pPr>
                      <a:r>
                        <a:rPr lang="en-US" sz="2000" dirty="0" err="1">
                          <a:solidFill>
                            <a:schemeClr val="tx1"/>
                          </a:solidFill>
                          <a:effectLst/>
                          <a:latin typeface="Times New Roman"/>
                          <a:ea typeface="Times New Roman"/>
                        </a:rPr>
                        <a:t>Realizim</a:t>
                      </a:r>
                      <a:r>
                        <a:rPr lang="en-US" sz="2000" dirty="0">
                          <a:solidFill>
                            <a:schemeClr val="tx1"/>
                          </a:solidFill>
                          <a:effectLst/>
                          <a:latin typeface="Times New Roman"/>
                          <a:ea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02895">
                <a:tc>
                  <a:txBody>
                    <a:bodyPr/>
                    <a:lstStyle/>
                    <a:p>
                      <a:pPr marL="0" marR="0">
                        <a:spcBef>
                          <a:spcPts val="0"/>
                        </a:spcBef>
                        <a:spcAft>
                          <a:spcPts val="0"/>
                        </a:spcAft>
                      </a:pPr>
                      <a:r>
                        <a:rPr lang="en-US" sz="2000">
                          <a:effectLst/>
                          <a:latin typeface="Times New Roman"/>
                          <a:ea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Energji elektrike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600.000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399.537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67 %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dirty="0">
                          <a:effectLst/>
                          <a:latin typeface="Times New Roman"/>
                          <a:ea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Uje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150.000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63.840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43 %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err="1">
                          <a:effectLst/>
                          <a:latin typeface="Times New Roman"/>
                          <a:ea typeface="Times New Roman"/>
                        </a:rPr>
                        <a:t>Telefon</a:t>
                      </a:r>
                      <a:endParaRPr lang="en-US" sz="2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200.000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50.023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25 %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Karburant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480.000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475.561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99 %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Kancelari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480.000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359.515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75 %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dirty="0">
                          <a:effectLst/>
                          <a:latin typeface="Times New Roman"/>
                          <a:ea typeface="Times New Roman"/>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Boje printer/fotokopje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480.000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292.000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61 %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Abonim shtypi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60.000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57.200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95 %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dirty="0">
                          <a:effectLst/>
                          <a:latin typeface="Times New Roman"/>
                          <a:ea typeface="Times New Roman"/>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Mjete pastrimi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80.000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66.482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83 %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Mjete didaktike/parashk.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960.000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930.000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97 %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Mjete  sportive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960.000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934.000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97 %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Shkumes  shkollor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480.000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352.920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74 %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Transport.nxenes/mesues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17.850.000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11.807.144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66 %(d/</a:t>
                      </a:r>
                      <a:r>
                        <a:rPr lang="en-US" sz="2000" dirty="0" err="1">
                          <a:effectLst/>
                          <a:latin typeface="Times New Roman"/>
                          <a:ea typeface="Times New Roman"/>
                        </a:rPr>
                        <a:t>qer</a:t>
                      </a:r>
                      <a:r>
                        <a:rPr lang="en-US" sz="2000" dirty="0">
                          <a:effectLst/>
                          <a:latin typeface="Times New Roman"/>
                          <a:ea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Vendime gjyqesore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5.207.460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6.212.691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119 %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Internet/Darq</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310.000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72.240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23 %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895">
                <a:tc>
                  <a:txBody>
                    <a:bodyPr/>
                    <a:lstStyle/>
                    <a:p>
                      <a:pPr marL="0" marR="0">
                        <a:spcBef>
                          <a:spcPts val="0"/>
                        </a:spcBef>
                        <a:spcAft>
                          <a:spcPts val="0"/>
                        </a:spcAft>
                      </a:pPr>
                      <a:r>
                        <a:rPr lang="en-US" sz="2000">
                          <a:effectLst/>
                          <a:latin typeface="Times New Roman"/>
                          <a:ea typeface="Times New Roman"/>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Internet/ shkolla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6.010.000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a:ea typeface="Times New Roman"/>
                        </a:rPr>
                        <a:t>898.123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a:ea typeface="Times New Roman"/>
                        </a:rPr>
                        <a:t>15 %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83412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11201400" cy="1184940"/>
          </a:xfrm>
        </p:spPr>
        <p:txBody>
          <a:bodyPr/>
          <a:lstStyle/>
          <a:p>
            <a:pPr marL="0" marR="0" algn="ctr">
              <a:spcBef>
                <a:spcPts val="0"/>
              </a:spcBef>
              <a:spcAft>
                <a:spcPts val="0"/>
              </a:spcAft>
            </a:pPr>
            <a:r>
              <a:rPr lang="en-US" sz="3300" b="1" dirty="0" err="1">
                <a:latin typeface="Times New Roman"/>
                <a:ea typeface="Times New Roman"/>
              </a:rPr>
              <a:t>Realizimi</a:t>
            </a:r>
            <a:r>
              <a:rPr lang="en-US" sz="3300" b="1" dirty="0">
                <a:latin typeface="Times New Roman"/>
                <a:ea typeface="Times New Roman"/>
              </a:rPr>
              <a:t> </a:t>
            </a:r>
            <a:r>
              <a:rPr lang="en-US" sz="3300" b="1" dirty="0" err="1">
                <a:latin typeface="Times New Roman"/>
                <a:ea typeface="Times New Roman"/>
              </a:rPr>
              <a:t>i</a:t>
            </a:r>
            <a:r>
              <a:rPr lang="en-US" sz="3300" b="1" dirty="0">
                <a:latin typeface="Times New Roman"/>
                <a:ea typeface="Times New Roman"/>
              </a:rPr>
              <a:t> </a:t>
            </a:r>
            <a:r>
              <a:rPr lang="en-US" sz="3300" b="1" dirty="0" err="1">
                <a:latin typeface="Times New Roman"/>
                <a:ea typeface="Times New Roman"/>
              </a:rPr>
              <a:t>shpenzimeve</a:t>
            </a:r>
            <a:r>
              <a:rPr lang="en-US" sz="3300" b="1" dirty="0">
                <a:latin typeface="Times New Roman"/>
                <a:ea typeface="Times New Roman"/>
              </a:rPr>
              <a:t> per </a:t>
            </a:r>
            <a:r>
              <a:rPr lang="en-US" sz="3300" b="1" dirty="0" err="1">
                <a:latin typeface="Times New Roman"/>
                <a:ea typeface="Times New Roman"/>
              </a:rPr>
              <a:t>periudhen</a:t>
            </a:r>
            <a:r>
              <a:rPr lang="en-US" sz="3300" b="1" dirty="0">
                <a:latin typeface="Times New Roman"/>
                <a:ea typeface="Times New Roman"/>
              </a:rPr>
              <a:t> </a:t>
            </a:r>
            <a:r>
              <a:rPr lang="en-US" sz="3300" b="1" dirty="0" err="1">
                <a:latin typeface="Times New Roman"/>
                <a:ea typeface="Times New Roman"/>
              </a:rPr>
              <a:t>Janar-Dhjetor</a:t>
            </a:r>
            <a:r>
              <a:rPr lang="en-US" sz="3300" b="1" dirty="0">
                <a:latin typeface="Times New Roman"/>
                <a:ea typeface="Times New Roman"/>
              </a:rPr>
              <a:t> </a:t>
            </a:r>
            <a:r>
              <a:rPr lang="en-US" sz="3300" b="1" dirty="0" smtClean="0">
                <a:latin typeface="Times New Roman"/>
                <a:ea typeface="Times New Roman"/>
              </a:rPr>
              <a:t>2015</a:t>
            </a:r>
            <a:r>
              <a:rPr lang="en-US" sz="4000" dirty="0">
                <a:latin typeface="Times New Roman"/>
                <a:ea typeface="Times New Roman"/>
              </a:rPr>
              <a:t/>
            </a:r>
            <a:br>
              <a:rPr lang="en-US" sz="4000" dirty="0">
                <a:latin typeface="Times New Roman"/>
                <a:ea typeface="Times New Roman"/>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15158501"/>
              </p:ext>
            </p:extLst>
          </p:nvPr>
        </p:nvGraphicFramePr>
        <p:xfrm>
          <a:off x="1295400" y="2133600"/>
          <a:ext cx="9525000" cy="3657600"/>
        </p:xfrm>
        <a:graphic>
          <a:graphicData uri="http://schemas.openxmlformats.org/drawingml/2006/table">
            <a:tbl>
              <a:tblPr firstRow="1" bandRow="1">
                <a:tableStyleId>{5C22544A-7EE6-4342-B048-85BDC9FD1C3A}</a:tableStyleId>
              </a:tblPr>
              <a:tblGrid>
                <a:gridCol w="678180"/>
                <a:gridCol w="2627947"/>
                <a:gridCol w="884873"/>
                <a:gridCol w="2209800"/>
                <a:gridCol w="2209800"/>
                <a:gridCol w="914400"/>
              </a:tblGrid>
              <a:tr h="731520">
                <a:tc>
                  <a:txBody>
                    <a:bodyPr/>
                    <a:lstStyle/>
                    <a:p>
                      <a:pPr marL="0" marR="0" algn="l">
                        <a:spcBef>
                          <a:spcPts val="0"/>
                        </a:spcBef>
                        <a:spcAft>
                          <a:spcPts val="0"/>
                        </a:spcAft>
                      </a:pPr>
                      <a:r>
                        <a:rPr lang="en-US" sz="2400" b="0" dirty="0">
                          <a:solidFill>
                            <a:schemeClr val="tx1"/>
                          </a:solidFill>
                          <a:effectLst/>
                          <a:latin typeface="Times New Roman"/>
                          <a:ea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solidFill>
                            <a:schemeClr val="tx1"/>
                          </a:solidFill>
                          <a:effectLst/>
                          <a:latin typeface="Times New Roman"/>
                          <a:ea typeface="Times New Roman"/>
                        </a:rPr>
                        <a:t>Paga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solidFill>
                            <a:schemeClr val="tx1"/>
                          </a:solidFill>
                          <a:effectLst/>
                          <a:latin typeface="Times New Roman"/>
                          <a:ea typeface="Times New Roman"/>
                        </a:rPr>
                        <a:t>600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solidFill>
                            <a:schemeClr val="tx1"/>
                          </a:solidFill>
                          <a:effectLst/>
                          <a:latin typeface="Times New Roman"/>
                          <a:ea typeface="Times New Roman"/>
                        </a:rPr>
                        <a:t>1.013.810.775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solidFill>
                            <a:schemeClr val="tx1"/>
                          </a:solidFill>
                          <a:effectLst/>
                          <a:latin typeface="Times New Roman"/>
                          <a:ea typeface="Times New Roman"/>
                        </a:rPr>
                        <a:t>1.013.810.636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dirty="0">
                          <a:solidFill>
                            <a:schemeClr val="tx1"/>
                          </a:solidFill>
                          <a:effectLst/>
                          <a:latin typeface="Times New Roman"/>
                          <a:ea typeface="Times New Roman"/>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731520">
                <a:tc>
                  <a:txBody>
                    <a:bodyPr/>
                    <a:lstStyle/>
                    <a:p>
                      <a:pPr marL="0" marR="0" algn="l">
                        <a:spcBef>
                          <a:spcPts val="0"/>
                        </a:spcBef>
                        <a:spcAft>
                          <a:spcPts val="0"/>
                        </a:spcAft>
                      </a:pPr>
                      <a:r>
                        <a:rPr lang="en-US" sz="2400" b="0" dirty="0">
                          <a:effectLst/>
                          <a:latin typeface="Times New Roman"/>
                          <a:ea typeface="Times New Roman"/>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dirty="0">
                          <a:effectLst/>
                          <a:latin typeface="Times New Roman"/>
                          <a:ea typeface="Times New Roman"/>
                        </a:rPr>
                        <a:t>Sig/</a:t>
                      </a:r>
                      <a:r>
                        <a:rPr lang="en-US" sz="2400" b="0" dirty="0" err="1">
                          <a:effectLst/>
                          <a:latin typeface="Times New Roman"/>
                          <a:ea typeface="Times New Roman"/>
                        </a:rPr>
                        <a:t>shoq</a:t>
                      </a:r>
                      <a:endParaRPr lang="en-US" sz="2400" b="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a:effectLst/>
                          <a:latin typeface="Times New Roman"/>
                          <a:ea typeface="Times New Roman"/>
                        </a:rPr>
                        <a:t>601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a:effectLst/>
                          <a:latin typeface="Times New Roman"/>
                          <a:ea typeface="Times New Roman"/>
                        </a:rPr>
                        <a:t>169.001.213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a:effectLst/>
                          <a:latin typeface="Times New Roman"/>
                          <a:ea typeface="Times New Roman"/>
                        </a:rPr>
                        <a:t>168.917.702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dirty="0">
                          <a:effectLst/>
                          <a:latin typeface="Times New Roman"/>
                          <a:ea typeface="Times New Roman"/>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731520">
                <a:tc>
                  <a:txBody>
                    <a:bodyPr/>
                    <a:lstStyle/>
                    <a:p>
                      <a:pPr marL="0" marR="0" algn="l">
                        <a:spcBef>
                          <a:spcPts val="0"/>
                        </a:spcBef>
                        <a:spcAft>
                          <a:spcPts val="0"/>
                        </a:spcAft>
                      </a:pPr>
                      <a:r>
                        <a:rPr lang="en-US" sz="2400" b="0" dirty="0">
                          <a:effectLst/>
                          <a:latin typeface="Times New Roman"/>
                          <a:ea typeface="Times New Roman"/>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dirty="0" err="1">
                          <a:effectLst/>
                          <a:latin typeface="Times New Roman"/>
                          <a:ea typeface="Times New Roman"/>
                        </a:rPr>
                        <a:t>Shpenz.Operative</a:t>
                      </a:r>
                      <a:endParaRPr lang="en-US" sz="2400" b="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effectLst/>
                          <a:latin typeface="Times New Roman"/>
                          <a:ea typeface="Times New Roman"/>
                        </a:rPr>
                        <a:t>602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effectLst/>
                          <a:latin typeface="Times New Roman"/>
                          <a:ea typeface="Times New Roman"/>
                        </a:rPr>
                        <a:t>39.447.249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effectLst/>
                          <a:latin typeface="Times New Roman"/>
                          <a:ea typeface="Times New Roman"/>
                        </a:rPr>
                        <a:t>30.943.079.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dirty="0">
                          <a:effectLst/>
                          <a:latin typeface="Times New Roman"/>
                          <a:ea typeface="Times New Roman"/>
                        </a:rPr>
                        <a:t>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731520">
                <a:tc>
                  <a:txBody>
                    <a:bodyPr/>
                    <a:lstStyle/>
                    <a:p>
                      <a:pPr marL="0" marR="0" algn="l">
                        <a:spcBef>
                          <a:spcPts val="0"/>
                        </a:spcBef>
                        <a:spcAft>
                          <a:spcPts val="0"/>
                        </a:spcAft>
                      </a:pPr>
                      <a:r>
                        <a:rPr lang="en-US" sz="2400" b="0" dirty="0">
                          <a:effectLst/>
                          <a:latin typeface="Times New Roman"/>
                          <a:ea typeface="Times New Roman"/>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a:effectLst/>
                          <a:latin typeface="Times New Roman"/>
                          <a:ea typeface="Times New Roman"/>
                        </a:rPr>
                        <a:t>Transf.Fondi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a:effectLst/>
                          <a:latin typeface="Times New Roman"/>
                          <a:ea typeface="Times New Roman"/>
                        </a:rPr>
                        <a:t>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a:effectLst/>
                          <a:latin typeface="Times New Roman"/>
                          <a:ea typeface="Times New Roman"/>
                        </a:rPr>
                        <a:t>14.661.419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a:effectLst/>
                          <a:latin typeface="Times New Roman"/>
                          <a:ea typeface="Times New Roman"/>
                        </a:rPr>
                        <a:t>14.661.219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2400" b="0" dirty="0">
                          <a:effectLst/>
                          <a:latin typeface="Times New Roman"/>
                          <a:ea typeface="Times New Roman"/>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731520">
                <a:tc>
                  <a:txBody>
                    <a:bodyPr/>
                    <a:lstStyle/>
                    <a:p>
                      <a:pPr marL="0" marR="0" algn="l">
                        <a:spcBef>
                          <a:spcPts val="0"/>
                        </a:spcBef>
                        <a:spcAft>
                          <a:spcPts val="0"/>
                        </a:spcAft>
                      </a:pPr>
                      <a:r>
                        <a:rPr lang="en-US" sz="2400" b="0">
                          <a:effectLst/>
                          <a:latin typeface="Times New Roman"/>
                          <a:ea typeface="Times New Roman"/>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effectLst/>
                          <a:latin typeface="Times New Roman"/>
                          <a:ea typeface="Times New Roman"/>
                        </a:rPr>
                        <a:t>Subvencioni/librit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effectLst/>
                          <a:latin typeface="Times New Roman"/>
                          <a:ea typeface="Times New Roman"/>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effectLst/>
                          <a:latin typeface="Times New Roman"/>
                          <a:ea typeface="Times New Roman"/>
                        </a:rPr>
                        <a:t>10.664.399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a:effectLst/>
                          <a:latin typeface="Times New Roman"/>
                          <a:ea typeface="Times New Roman"/>
                        </a:rPr>
                        <a:t>10.664.399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l">
                        <a:spcBef>
                          <a:spcPts val="0"/>
                        </a:spcBef>
                        <a:spcAft>
                          <a:spcPts val="0"/>
                        </a:spcAft>
                      </a:pPr>
                      <a:r>
                        <a:rPr lang="en-US" sz="2400" b="0" dirty="0">
                          <a:effectLst/>
                          <a:latin typeface="Times New Roman"/>
                          <a:ea typeface="Times New Roman"/>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1528636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10820400" cy="762000"/>
          </a:xfrm>
        </p:spPr>
        <p:txBody>
          <a:bodyPr/>
          <a:lstStyle/>
          <a:p>
            <a:pPr marL="0" marR="0" algn="ctr">
              <a:spcBef>
                <a:spcPts val="0"/>
              </a:spcBef>
              <a:spcAft>
                <a:spcPts val="0"/>
              </a:spcAft>
            </a:pPr>
            <a:r>
              <a:rPr lang="en-US" sz="4000" b="1" dirty="0" err="1" smtClean="0">
                <a:latin typeface="Times New Roman"/>
                <a:ea typeface="Times New Roman"/>
              </a:rPr>
              <a:t>Arritje</a:t>
            </a:r>
            <a:r>
              <a:rPr lang="en-US" sz="4000" dirty="0" smtClean="0">
                <a:latin typeface="Times New Roman"/>
                <a:ea typeface="Times New Roman"/>
              </a:rPr>
              <a:t> </a:t>
            </a:r>
            <a:r>
              <a:rPr lang="en-US" sz="4000" b="1" dirty="0" err="1" smtClean="0">
                <a:latin typeface="Times New Roman"/>
                <a:ea typeface="Times New Roman"/>
              </a:rPr>
              <a:t>te</a:t>
            </a:r>
            <a:r>
              <a:rPr lang="en-US" sz="4000" b="1" dirty="0" smtClean="0">
                <a:latin typeface="Times New Roman"/>
                <a:ea typeface="Times New Roman"/>
              </a:rPr>
              <a:t> </a:t>
            </a:r>
            <a:r>
              <a:rPr lang="en-US" sz="4000" b="1" dirty="0" err="1" smtClean="0">
                <a:latin typeface="Times New Roman"/>
                <a:ea typeface="Times New Roman"/>
              </a:rPr>
              <a:t>sektorit</a:t>
            </a:r>
            <a:r>
              <a:rPr lang="en-US" sz="4000" b="1" dirty="0" smtClean="0">
                <a:latin typeface="Times New Roman"/>
                <a:ea typeface="Times New Roman"/>
              </a:rPr>
              <a:t> </a:t>
            </a:r>
            <a:r>
              <a:rPr lang="en-US" sz="4000" b="1" dirty="0" err="1" smtClean="0">
                <a:latin typeface="Times New Roman"/>
                <a:ea typeface="Times New Roman"/>
              </a:rPr>
              <a:t>te</a:t>
            </a:r>
            <a:r>
              <a:rPr lang="en-US" sz="4000" b="1" dirty="0" smtClean="0">
                <a:latin typeface="Times New Roman"/>
                <a:ea typeface="Times New Roman"/>
              </a:rPr>
              <a:t> </a:t>
            </a:r>
            <a:r>
              <a:rPr lang="en-US" sz="4000" b="1" dirty="0" err="1" smtClean="0">
                <a:latin typeface="Times New Roman"/>
                <a:ea typeface="Times New Roman"/>
              </a:rPr>
              <a:t>sherbimeve</a:t>
            </a:r>
            <a:endParaRPr lang="en-US" sz="4000" dirty="0"/>
          </a:p>
        </p:txBody>
      </p:sp>
      <p:sp>
        <p:nvSpPr>
          <p:cNvPr id="3" name="Rectangle 2"/>
          <p:cNvSpPr/>
          <p:nvPr/>
        </p:nvSpPr>
        <p:spPr>
          <a:xfrm>
            <a:off x="914400" y="2209800"/>
            <a:ext cx="10439400" cy="3416320"/>
          </a:xfrm>
          <a:prstGeom prst="rect">
            <a:avLst/>
          </a:prstGeom>
        </p:spPr>
        <p:txBody>
          <a:bodyPr wrap="square">
            <a:spAutoFit/>
          </a:bodyPr>
          <a:lstStyle/>
          <a:p>
            <a:pPr marL="457200" indent="-457200">
              <a:buAutoNum type="arabicPeriod"/>
            </a:pPr>
            <a:r>
              <a:rPr lang="en-US" sz="2400" dirty="0" err="1" smtClean="0">
                <a:latin typeface="Times New Roman"/>
                <a:ea typeface="Times New Roman"/>
              </a:rPr>
              <a:t>Furnizimin</a:t>
            </a:r>
            <a:r>
              <a:rPr lang="en-US" sz="2400" dirty="0" smtClean="0">
                <a:latin typeface="Times New Roman"/>
                <a:ea typeface="Times New Roman"/>
              </a:rPr>
              <a:t> </a:t>
            </a:r>
            <a:r>
              <a:rPr lang="en-US" sz="2400" dirty="0">
                <a:latin typeface="Times New Roman"/>
                <a:ea typeface="Times New Roman"/>
              </a:rPr>
              <a:t>me </a:t>
            </a:r>
            <a:r>
              <a:rPr lang="en-US" sz="2400" dirty="0" err="1">
                <a:latin typeface="Times New Roman"/>
                <a:ea typeface="Times New Roman"/>
              </a:rPr>
              <a:t>baze</a:t>
            </a:r>
            <a:r>
              <a:rPr lang="en-US" sz="2400" dirty="0">
                <a:latin typeface="Times New Roman"/>
                <a:ea typeface="Times New Roman"/>
              </a:rPr>
              <a:t> </a:t>
            </a:r>
            <a:r>
              <a:rPr lang="en-US" sz="2400" dirty="0" err="1">
                <a:latin typeface="Times New Roman"/>
                <a:ea typeface="Times New Roman"/>
              </a:rPr>
              <a:t>materiale</a:t>
            </a:r>
            <a:r>
              <a:rPr lang="en-US" sz="2400" dirty="0" smtClean="0">
                <a:latin typeface="Times New Roman"/>
                <a:ea typeface="Times New Roman"/>
              </a:rPr>
              <a:t>, </a:t>
            </a:r>
            <a:r>
              <a:rPr lang="en-US" sz="2400" dirty="0" err="1" smtClean="0">
                <a:latin typeface="Times New Roman"/>
                <a:ea typeface="Times New Roman"/>
              </a:rPr>
              <a:t>mjete</a:t>
            </a:r>
            <a:r>
              <a:rPr lang="en-US" sz="2400" dirty="0" smtClean="0">
                <a:latin typeface="Times New Roman"/>
                <a:ea typeface="Times New Roman"/>
              </a:rPr>
              <a:t> </a:t>
            </a:r>
            <a:r>
              <a:rPr lang="en-US" sz="2400" dirty="0" err="1">
                <a:latin typeface="Times New Roman"/>
                <a:ea typeface="Times New Roman"/>
              </a:rPr>
              <a:t>didaktike</a:t>
            </a:r>
            <a:r>
              <a:rPr lang="en-US" sz="2400" dirty="0">
                <a:latin typeface="Times New Roman"/>
                <a:ea typeface="Times New Roman"/>
              </a:rPr>
              <a:t> </a:t>
            </a:r>
            <a:r>
              <a:rPr lang="en-US" sz="2400" dirty="0" err="1" smtClean="0">
                <a:latin typeface="Times New Roman"/>
                <a:ea typeface="Times New Roman"/>
              </a:rPr>
              <a:t>shkollore</a:t>
            </a:r>
            <a:r>
              <a:rPr lang="en-US" sz="2400" dirty="0" smtClean="0">
                <a:latin typeface="Times New Roman"/>
                <a:ea typeface="Times New Roman"/>
              </a:rPr>
              <a:t> per 20 </a:t>
            </a:r>
            <a:r>
              <a:rPr lang="en-US" sz="2400" dirty="0" err="1" smtClean="0">
                <a:latin typeface="Times New Roman"/>
                <a:ea typeface="Times New Roman"/>
              </a:rPr>
              <a:t>kopshte</a:t>
            </a:r>
            <a:r>
              <a:rPr lang="en-US" sz="2400" dirty="0">
                <a:latin typeface="Times New Roman"/>
                <a:ea typeface="Times New Roman"/>
              </a:rPr>
              <a:t> </a:t>
            </a:r>
            <a:r>
              <a:rPr lang="en-US" sz="2400" dirty="0" smtClean="0">
                <a:latin typeface="Times New Roman"/>
                <a:ea typeface="Times New Roman"/>
              </a:rPr>
              <a:t> </a:t>
            </a:r>
            <a:r>
              <a:rPr lang="en-US" sz="2400" dirty="0" err="1" smtClean="0">
                <a:latin typeface="Times New Roman"/>
                <a:ea typeface="Times New Roman"/>
              </a:rPr>
              <a:t>dhe</a:t>
            </a:r>
            <a:r>
              <a:rPr lang="en-US" sz="2400" dirty="0" smtClean="0">
                <a:latin typeface="Times New Roman"/>
                <a:ea typeface="Times New Roman"/>
              </a:rPr>
              <a:t> </a:t>
            </a:r>
            <a:r>
              <a:rPr lang="en-US" sz="2400" dirty="0" err="1" smtClean="0">
                <a:latin typeface="Times New Roman"/>
                <a:ea typeface="Times New Roman"/>
              </a:rPr>
              <a:t>shkolla</a:t>
            </a:r>
            <a:r>
              <a:rPr lang="en-US" sz="2400" dirty="0" smtClean="0">
                <a:latin typeface="Times New Roman"/>
                <a:ea typeface="Times New Roman"/>
              </a:rPr>
              <a:t>.</a:t>
            </a:r>
          </a:p>
          <a:p>
            <a:r>
              <a:rPr lang="en-US" sz="2400" dirty="0" smtClean="0">
                <a:latin typeface="Times New Roman"/>
                <a:ea typeface="Times New Roman"/>
              </a:rPr>
              <a:t> </a:t>
            </a:r>
            <a:r>
              <a:rPr lang="en-US" sz="2400" dirty="0">
                <a:latin typeface="Times New Roman"/>
                <a:ea typeface="Times New Roman"/>
              </a:rPr>
              <a:t> </a:t>
            </a:r>
          </a:p>
          <a:p>
            <a:r>
              <a:rPr lang="en-US" sz="2400" dirty="0">
                <a:latin typeface="Times New Roman"/>
                <a:ea typeface="Times New Roman"/>
              </a:rPr>
              <a:t>2</a:t>
            </a:r>
            <a:r>
              <a:rPr lang="en-US" sz="2400" dirty="0" smtClean="0">
                <a:latin typeface="Times New Roman"/>
                <a:ea typeface="Times New Roman"/>
              </a:rPr>
              <a:t>. </a:t>
            </a:r>
            <a:r>
              <a:rPr lang="en-US" sz="2400" dirty="0" err="1" smtClean="0">
                <a:latin typeface="Times New Roman"/>
                <a:ea typeface="Times New Roman"/>
              </a:rPr>
              <a:t>Furnizimin</a:t>
            </a:r>
            <a:r>
              <a:rPr lang="en-US" sz="2400" dirty="0" smtClean="0">
                <a:latin typeface="Times New Roman"/>
                <a:ea typeface="Times New Roman"/>
              </a:rPr>
              <a:t> </a:t>
            </a:r>
            <a:r>
              <a:rPr lang="en-US" sz="2400" dirty="0">
                <a:latin typeface="Times New Roman"/>
                <a:ea typeface="Times New Roman"/>
              </a:rPr>
              <a:t>me </a:t>
            </a:r>
            <a:r>
              <a:rPr lang="en-US" sz="2400" dirty="0" err="1">
                <a:latin typeface="Times New Roman"/>
                <a:ea typeface="Times New Roman"/>
              </a:rPr>
              <a:t>mjete</a:t>
            </a:r>
            <a:r>
              <a:rPr lang="en-US" sz="2400" dirty="0">
                <a:latin typeface="Times New Roman"/>
                <a:ea typeface="Times New Roman"/>
              </a:rPr>
              <a:t> sportive per </a:t>
            </a:r>
            <a:r>
              <a:rPr lang="en-US" sz="2400" dirty="0" smtClean="0">
                <a:latin typeface="Times New Roman"/>
                <a:ea typeface="Times New Roman"/>
              </a:rPr>
              <a:t>70 </a:t>
            </a:r>
            <a:r>
              <a:rPr lang="en-US" sz="2400" dirty="0" err="1">
                <a:latin typeface="Times New Roman"/>
                <a:ea typeface="Times New Roman"/>
              </a:rPr>
              <a:t>shkollat</a:t>
            </a:r>
            <a:r>
              <a:rPr lang="en-US" sz="2400" dirty="0">
                <a:latin typeface="Times New Roman"/>
                <a:ea typeface="Times New Roman"/>
              </a:rPr>
              <a:t> (18 </a:t>
            </a:r>
            <a:r>
              <a:rPr lang="en-US" sz="2400" dirty="0" smtClean="0">
                <a:latin typeface="Times New Roman"/>
                <a:ea typeface="Times New Roman"/>
              </a:rPr>
              <a:t> </a:t>
            </a:r>
            <a:r>
              <a:rPr lang="en-US" sz="2400" dirty="0" err="1" smtClean="0">
                <a:latin typeface="Times New Roman"/>
                <a:ea typeface="Times New Roman"/>
              </a:rPr>
              <a:t>te</a:t>
            </a:r>
            <a:r>
              <a:rPr lang="en-US" sz="2400" dirty="0" smtClean="0">
                <a:latin typeface="Times New Roman"/>
                <a:ea typeface="Times New Roman"/>
              </a:rPr>
              <a:t> </a:t>
            </a:r>
            <a:r>
              <a:rPr lang="en-US" sz="2400" dirty="0" err="1" smtClean="0">
                <a:latin typeface="Times New Roman"/>
                <a:ea typeface="Times New Roman"/>
              </a:rPr>
              <a:t>arsimit</a:t>
            </a:r>
            <a:r>
              <a:rPr lang="en-US" sz="2400" dirty="0" smtClean="0">
                <a:latin typeface="Times New Roman"/>
                <a:ea typeface="Times New Roman"/>
              </a:rPr>
              <a:t> </a:t>
            </a:r>
            <a:r>
              <a:rPr lang="en-US" sz="2400" dirty="0" err="1" smtClean="0">
                <a:latin typeface="Times New Roman"/>
                <a:ea typeface="Times New Roman"/>
              </a:rPr>
              <a:t>te</a:t>
            </a:r>
            <a:r>
              <a:rPr lang="en-US" sz="2400" dirty="0" smtClean="0">
                <a:latin typeface="Times New Roman"/>
                <a:ea typeface="Times New Roman"/>
              </a:rPr>
              <a:t>  </a:t>
            </a:r>
            <a:r>
              <a:rPr lang="en-US" sz="2400" dirty="0" err="1" smtClean="0">
                <a:latin typeface="Times New Roman"/>
                <a:ea typeface="Times New Roman"/>
              </a:rPr>
              <a:t>mesem</a:t>
            </a:r>
            <a:r>
              <a:rPr lang="en-US" sz="2400" dirty="0" smtClean="0">
                <a:latin typeface="Times New Roman"/>
                <a:ea typeface="Times New Roman"/>
              </a:rPr>
              <a:t> </a:t>
            </a:r>
            <a:r>
              <a:rPr lang="en-US" sz="2400" dirty="0" err="1">
                <a:latin typeface="Times New Roman"/>
                <a:ea typeface="Times New Roman"/>
              </a:rPr>
              <a:t>dhe</a:t>
            </a:r>
            <a:r>
              <a:rPr lang="en-US" sz="2400" dirty="0">
                <a:latin typeface="Times New Roman"/>
                <a:ea typeface="Times New Roman"/>
              </a:rPr>
              <a:t> </a:t>
            </a:r>
            <a:r>
              <a:rPr lang="en-US" sz="2400" dirty="0" smtClean="0">
                <a:latin typeface="Times New Roman"/>
                <a:ea typeface="Times New Roman"/>
              </a:rPr>
              <a:t>52  </a:t>
            </a:r>
            <a:r>
              <a:rPr lang="en-US" sz="2400" dirty="0" err="1" smtClean="0">
                <a:latin typeface="Times New Roman"/>
                <a:ea typeface="Times New Roman"/>
              </a:rPr>
              <a:t>te</a:t>
            </a:r>
            <a:r>
              <a:rPr lang="en-US" sz="2400" dirty="0" smtClean="0">
                <a:latin typeface="Times New Roman"/>
                <a:ea typeface="Times New Roman"/>
              </a:rPr>
              <a:t>   </a:t>
            </a:r>
          </a:p>
          <a:p>
            <a:r>
              <a:rPr lang="en-US" sz="2400" dirty="0">
                <a:latin typeface="Times New Roman"/>
                <a:ea typeface="Times New Roman"/>
              </a:rPr>
              <a:t> </a:t>
            </a:r>
            <a:r>
              <a:rPr lang="en-US" sz="2400" dirty="0" smtClean="0">
                <a:latin typeface="Times New Roman"/>
                <a:ea typeface="Times New Roman"/>
              </a:rPr>
              <a:t>    </a:t>
            </a:r>
            <a:r>
              <a:rPr lang="en-US" sz="2400" dirty="0" err="1" smtClean="0">
                <a:latin typeface="Times New Roman"/>
                <a:ea typeface="Times New Roman"/>
              </a:rPr>
              <a:t>arsimit</a:t>
            </a:r>
            <a:r>
              <a:rPr lang="en-US" sz="2400" dirty="0" smtClean="0">
                <a:latin typeface="Times New Roman"/>
                <a:ea typeface="Times New Roman"/>
              </a:rPr>
              <a:t> 9-vjecar).</a:t>
            </a:r>
            <a:endParaRPr lang="en-US" sz="2400" dirty="0">
              <a:latin typeface="Times New Roman"/>
              <a:ea typeface="Times New Roman"/>
            </a:endParaRPr>
          </a:p>
          <a:p>
            <a:r>
              <a:rPr lang="en-US" sz="2400" dirty="0">
                <a:latin typeface="Times New Roman"/>
                <a:ea typeface="Times New Roman"/>
              </a:rPr>
              <a:t> </a:t>
            </a:r>
          </a:p>
          <a:p>
            <a:pPr lvl="0"/>
            <a:r>
              <a:rPr lang="en-US" sz="2400" dirty="0">
                <a:latin typeface="Times New Roman"/>
                <a:ea typeface="Times New Roman"/>
              </a:rPr>
              <a:t>3</a:t>
            </a:r>
            <a:r>
              <a:rPr lang="en-US" sz="2400" dirty="0" smtClean="0">
                <a:latin typeface="Times New Roman"/>
                <a:ea typeface="Times New Roman"/>
              </a:rPr>
              <a:t>. </a:t>
            </a:r>
            <a:r>
              <a:rPr lang="en-US" sz="2400" dirty="0" err="1" smtClean="0">
                <a:latin typeface="Times New Roman"/>
                <a:ea typeface="Times New Roman"/>
              </a:rPr>
              <a:t>Eshte</a:t>
            </a:r>
            <a:r>
              <a:rPr lang="en-US" sz="2400" dirty="0" smtClean="0">
                <a:latin typeface="Times New Roman"/>
                <a:ea typeface="Times New Roman"/>
              </a:rPr>
              <a:t> </a:t>
            </a:r>
            <a:r>
              <a:rPr lang="en-US" sz="2400" dirty="0" err="1" smtClean="0">
                <a:latin typeface="Times New Roman"/>
                <a:ea typeface="Times New Roman"/>
              </a:rPr>
              <a:t>bere</a:t>
            </a:r>
            <a:r>
              <a:rPr lang="en-US" sz="2400" dirty="0" smtClean="0">
                <a:latin typeface="Times New Roman"/>
                <a:ea typeface="Times New Roman"/>
              </a:rPr>
              <a:t> </a:t>
            </a:r>
            <a:r>
              <a:rPr lang="en-US" sz="2400" dirty="0" err="1" smtClean="0">
                <a:latin typeface="Times New Roman"/>
                <a:ea typeface="Times New Roman"/>
              </a:rPr>
              <a:t>subvencioni</a:t>
            </a:r>
            <a:r>
              <a:rPr lang="en-US" sz="2400" dirty="0" smtClean="0">
                <a:latin typeface="Times New Roman"/>
                <a:ea typeface="Times New Roman"/>
              </a:rPr>
              <a:t> </a:t>
            </a:r>
            <a:r>
              <a:rPr lang="en-US" sz="2400" dirty="0" err="1" smtClean="0">
                <a:latin typeface="Times New Roman"/>
                <a:ea typeface="Times New Roman"/>
              </a:rPr>
              <a:t>i</a:t>
            </a:r>
            <a:r>
              <a:rPr lang="en-US" sz="2400" dirty="0" smtClean="0">
                <a:latin typeface="Times New Roman"/>
                <a:ea typeface="Times New Roman"/>
              </a:rPr>
              <a:t> </a:t>
            </a:r>
            <a:r>
              <a:rPr lang="en-US" sz="2400" dirty="0" err="1" smtClean="0">
                <a:latin typeface="Times New Roman"/>
                <a:ea typeface="Times New Roman"/>
              </a:rPr>
              <a:t>librit</a:t>
            </a:r>
            <a:r>
              <a:rPr lang="en-US" sz="2400" dirty="0" smtClean="0">
                <a:latin typeface="Times New Roman"/>
                <a:ea typeface="Times New Roman"/>
              </a:rPr>
              <a:t> </a:t>
            </a:r>
            <a:r>
              <a:rPr lang="en-US" sz="2400" dirty="0" err="1" smtClean="0">
                <a:latin typeface="Times New Roman"/>
                <a:ea typeface="Times New Roman"/>
              </a:rPr>
              <a:t>shkollor</a:t>
            </a:r>
            <a:r>
              <a:rPr lang="en-US" sz="2400" dirty="0" smtClean="0">
                <a:latin typeface="Times New Roman"/>
                <a:ea typeface="Times New Roman"/>
              </a:rPr>
              <a:t> </a:t>
            </a:r>
            <a:r>
              <a:rPr lang="en-US" sz="2400" dirty="0" err="1" smtClean="0">
                <a:solidFill>
                  <a:prstClr val="black"/>
                </a:solidFill>
                <a:latin typeface="Times New Roman"/>
                <a:ea typeface="Times New Roman"/>
              </a:rPr>
              <a:t>sipas</a:t>
            </a:r>
            <a:r>
              <a:rPr lang="en-US" sz="2400" dirty="0" smtClean="0">
                <a:solidFill>
                  <a:prstClr val="black"/>
                </a:solidFill>
                <a:latin typeface="Times New Roman"/>
                <a:ea typeface="Times New Roman"/>
              </a:rPr>
              <a:t> </a:t>
            </a:r>
            <a:r>
              <a:rPr lang="en-US" sz="2400" dirty="0">
                <a:solidFill>
                  <a:prstClr val="black"/>
                </a:solidFill>
                <a:latin typeface="Times New Roman"/>
                <a:ea typeface="Times New Roman"/>
              </a:rPr>
              <a:t>VKM nr.682 date </a:t>
            </a:r>
            <a:r>
              <a:rPr lang="en-US" sz="2400" dirty="0" smtClean="0">
                <a:solidFill>
                  <a:prstClr val="black"/>
                </a:solidFill>
                <a:latin typeface="Times New Roman"/>
                <a:ea typeface="Times New Roman"/>
              </a:rPr>
              <a:t>29.07.2015. </a:t>
            </a:r>
          </a:p>
          <a:p>
            <a:pPr lvl="0"/>
            <a:r>
              <a:rPr lang="en-US" sz="2400" dirty="0">
                <a:solidFill>
                  <a:prstClr val="black"/>
                </a:solidFill>
                <a:latin typeface="Times New Roman"/>
                <a:ea typeface="Times New Roman"/>
              </a:rPr>
              <a:t> </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Nga</a:t>
            </a:r>
            <a:r>
              <a:rPr lang="en-US" sz="2400" dirty="0" smtClean="0">
                <a:solidFill>
                  <a:prstClr val="black"/>
                </a:solidFill>
                <a:latin typeface="Times New Roman"/>
                <a:ea typeface="Times New Roman"/>
              </a:rPr>
              <a:t> VKM </a:t>
            </a:r>
            <a:r>
              <a:rPr lang="en-US" sz="2400" dirty="0" err="1" smtClean="0">
                <a:solidFill>
                  <a:prstClr val="black"/>
                </a:solidFill>
                <a:latin typeface="Times New Roman"/>
                <a:ea typeface="Times New Roman"/>
              </a:rPr>
              <a:t>kane</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perfituar</a:t>
            </a:r>
            <a:r>
              <a:rPr lang="en-US" sz="2400" dirty="0" smtClean="0">
                <a:solidFill>
                  <a:prstClr val="black"/>
                </a:solidFill>
                <a:latin typeface="Times New Roman"/>
                <a:ea typeface="Times New Roman"/>
              </a:rPr>
              <a:t> 547 </a:t>
            </a:r>
            <a:r>
              <a:rPr lang="en-US" sz="2400" dirty="0" err="1" smtClean="0">
                <a:solidFill>
                  <a:prstClr val="black"/>
                </a:solidFill>
                <a:latin typeface="Times New Roman"/>
                <a:ea typeface="Times New Roman"/>
              </a:rPr>
              <a:t>nxenes</a:t>
            </a:r>
            <a:r>
              <a:rPr lang="en-US" sz="2400" dirty="0" smtClean="0">
                <a:solidFill>
                  <a:prstClr val="black"/>
                </a:solidFill>
                <a:latin typeface="Times New Roman"/>
                <a:ea typeface="Times New Roman"/>
              </a:rPr>
              <a:t>, </a:t>
            </a:r>
            <a:r>
              <a:rPr lang="en-US" sz="2400" dirty="0" err="1" smtClean="0">
                <a:latin typeface="Times New Roman"/>
                <a:ea typeface="Times New Roman"/>
              </a:rPr>
              <a:t>familjet</a:t>
            </a:r>
            <a:r>
              <a:rPr lang="en-US" sz="2400" dirty="0" smtClean="0">
                <a:latin typeface="Times New Roman"/>
                <a:ea typeface="Times New Roman"/>
              </a:rPr>
              <a:t> e </a:t>
            </a:r>
            <a:r>
              <a:rPr lang="en-US" sz="2400" dirty="0" err="1" smtClean="0">
                <a:latin typeface="Times New Roman"/>
                <a:ea typeface="Times New Roman"/>
              </a:rPr>
              <a:t>te</a:t>
            </a:r>
            <a:r>
              <a:rPr lang="en-US" sz="2400" dirty="0" smtClean="0">
                <a:latin typeface="Times New Roman"/>
                <a:ea typeface="Times New Roman"/>
              </a:rPr>
              <a:t> </a:t>
            </a:r>
            <a:r>
              <a:rPr lang="en-US" sz="2400" dirty="0" err="1" smtClean="0">
                <a:latin typeface="Times New Roman"/>
                <a:ea typeface="Times New Roman"/>
              </a:rPr>
              <a:t>cileve</a:t>
            </a:r>
            <a:r>
              <a:rPr lang="en-US" sz="2400" dirty="0" smtClean="0">
                <a:latin typeface="Times New Roman"/>
                <a:ea typeface="Times New Roman"/>
              </a:rPr>
              <a:t> </a:t>
            </a:r>
            <a:r>
              <a:rPr lang="en-US" sz="2400" dirty="0" err="1" smtClean="0">
                <a:latin typeface="Times New Roman"/>
                <a:ea typeface="Times New Roman"/>
              </a:rPr>
              <a:t>kane</a:t>
            </a:r>
            <a:r>
              <a:rPr lang="en-US" sz="2400" dirty="0" smtClean="0">
                <a:latin typeface="Times New Roman"/>
                <a:ea typeface="Times New Roman"/>
              </a:rPr>
              <a:t> </a:t>
            </a:r>
            <a:r>
              <a:rPr lang="en-US" sz="2400" dirty="0" err="1" smtClean="0">
                <a:latin typeface="Times New Roman"/>
                <a:ea typeface="Times New Roman"/>
              </a:rPr>
              <a:t>mbi</a:t>
            </a:r>
            <a:r>
              <a:rPr lang="en-US" sz="2400" dirty="0" smtClean="0">
                <a:latin typeface="Times New Roman"/>
                <a:ea typeface="Times New Roman"/>
              </a:rPr>
              <a:t> </a:t>
            </a:r>
            <a:r>
              <a:rPr lang="en-US" sz="2400" dirty="0" err="1">
                <a:latin typeface="Times New Roman"/>
                <a:ea typeface="Times New Roman"/>
              </a:rPr>
              <a:t>tre</a:t>
            </a:r>
            <a:r>
              <a:rPr lang="en-US" sz="2400" dirty="0">
                <a:latin typeface="Times New Roman"/>
                <a:ea typeface="Times New Roman"/>
              </a:rPr>
              <a:t> </a:t>
            </a:r>
            <a:r>
              <a:rPr lang="en-US" sz="2400" dirty="0" err="1">
                <a:latin typeface="Times New Roman"/>
                <a:ea typeface="Times New Roman"/>
              </a:rPr>
              <a:t>femije</a:t>
            </a:r>
            <a:r>
              <a:rPr lang="en-US" sz="2400" dirty="0">
                <a:latin typeface="Times New Roman"/>
                <a:ea typeface="Times New Roman"/>
              </a:rPr>
              <a:t> </a:t>
            </a:r>
            <a:r>
              <a:rPr lang="en-US" sz="2400" dirty="0" smtClean="0">
                <a:latin typeface="Times New Roman"/>
                <a:ea typeface="Times New Roman"/>
              </a:rPr>
              <a:t>ne   </a:t>
            </a:r>
          </a:p>
          <a:p>
            <a:pPr lvl="0"/>
            <a:r>
              <a:rPr lang="en-US" sz="2400" dirty="0">
                <a:latin typeface="Times New Roman"/>
                <a:ea typeface="Times New Roman"/>
              </a:rPr>
              <a:t> </a:t>
            </a:r>
            <a:r>
              <a:rPr lang="en-US" sz="2400" dirty="0" smtClean="0">
                <a:latin typeface="Times New Roman"/>
                <a:ea typeface="Times New Roman"/>
              </a:rPr>
              <a:t>   </a:t>
            </a:r>
            <a:r>
              <a:rPr lang="en-US" sz="2400" dirty="0" err="1" smtClean="0">
                <a:latin typeface="Times New Roman"/>
                <a:ea typeface="Times New Roman"/>
              </a:rPr>
              <a:t>shkolle</a:t>
            </a:r>
            <a:r>
              <a:rPr lang="en-US" sz="2400" dirty="0" smtClean="0">
                <a:latin typeface="Times New Roman"/>
                <a:ea typeface="Times New Roman"/>
              </a:rPr>
              <a:t>;</a:t>
            </a:r>
          </a:p>
        </p:txBody>
      </p:sp>
    </p:spTree>
    <p:extLst>
      <p:ext uri="{BB962C8B-B14F-4D97-AF65-F5344CB8AC3E}">
        <p14:creationId xmlns:p14="http://schemas.microsoft.com/office/powerpoint/2010/main" val="30291125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3123"/>
            <a:ext cx="10896600" cy="1261884"/>
          </a:xfrm>
        </p:spPr>
        <p:txBody>
          <a:bodyPr/>
          <a:lstStyle/>
          <a:p>
            <a:pPr marL="0" marR="0" algn="ctr">
              <a:spcBef>
                <a:spcPts val="40"/>
              </a:spcBef>
              <a:spcAft>
                <a:spcPts val="0"/>
              </a:spcAft>
            </a:pPr>
            <a:r>
              <a:rPr lang="en-US" sz="3800" b="1" dirty="0" err="1">
                <a:latin typeface="Times New Roman"/>
                <a:ea typeface="Times New Roman"/>
                <a:cs typeface="Times New Roman"/>
              </a:rPr>
              <a:t>Bashkëpunimi</a:t>
            </a:r>
            <a:r>
              <a:rPr lang="en-US" sz="3800" b="1" dirty="0">
                <a:latin typeface="Times New Roman"/>
                <a:ea typeface="Times New Roman"/>
                <a:cs typeface="Times New Roman"/>
              </a:rPr>
              <a:t> </a:t>
            </a:r>
            <a:r>
              <a:rPr lang="en-US" sz="3800" b="1" dirty="0" err="1">
                <a:latin typeface="Times New Roman"/>
                <a:ea typeface="Times New Roman"/>
                <a:cs typeface="Times New Roman"/>
              </a:rPr>
              <a:t>i</a:t>
            </a:r>
            <a:r>
              <a:rPr lang="en-US" sz="3800" b="1" dirty="0">
                <a:latin typeface="Times New Roman"/>
                <a:ea typeface="Times New Roman"/>
                <a:cs typeface="Times New Roman"/>
              </a:rPr>
              <a:t> DAR-it me </a:t>
            </a:r>
            <a:r>
              <a:rPr lang="en-US" sz="3800" b="1" dirty="0" err="1">
                <a:latin typeface="Times New Roman"/>
                <a:ea typeface="Times New Roman"/>
                <a:cs typeface="Times New Roman"/>
              </a:rPr>
              <a:t>drejtoritë</a:t>
            </a:r>
            <a:r>
              <a:rPr lang="en-US" sz="3800" b="1" dirty="0">
                <a:latin typeface="Times New Roman"/>
                <a:ea typeface="Times New Roman"/>
                <a:cs typeface="Times New Roman"/>
              </a:rPr>
              <a:t> e </a:t>
            </a:r>
            <a:r>
              <a:rPr lang="en-US" sz="3800" b="1" dirty="0" err="1">
                <a:latin typeface="Times New Roman"/>
                <a:ea typeface="Times New Roman"/>
                <a:cs typeface="Times New Roman"/>
              </a:rPr>
              <a:t>shkollave</a:t>
            </a:r>
            <a:r>
              <a:rPr lang="en-US" sz="3200" dirty="0">
                <a:latin typeface="Calibri"/>
                <a:ea typeface="Calibri"/>
                <a:cs typeface="Times New Roman"/>
              </a:rPr>
              <a:t/>
            </a:r>
            <a:br>
              <a:rPr lang="en-US" sz="3200" dirty="0">
                <a:latin typeface="Calibri"/>
                <a:ea typeface="Calibri"/>
                <a:cs typeface="Times New Roman"/>
              </a:rPr>
            </a:br>
            <a:endParaRPr lang="en-US" dirty="0"/>
          </a:p>
        </p:txBody>
      </p:sp>
      <p:sp>
        <p:nvSpPr>
          <p:cNvPr id="3" name="Rectangle 2"/>
          <p:cNvSpPr/>
          <p:nvPr/>
        </p:nvSpPr>
        <p:spPr>
          <a:xfrm>
            <a:off x="787730" y="1905000"/>
            <a:ext cx="10515600" cy="4462760"/>
          </a:xfrm>
          <a:prstGeom prst="rect">
            <a:avLst/>
          </a:prstGeom>
        </p:spPr>
        <p:txBody>
          <a:bodyPr wrap="square">
            <a:spAutoFit/>
          </a:bodyPr>
          <a:lstStyle/>
          <a:p>
            <a:pPr marL="342900" marR="0" lvl="0" indent="-342900" algn="just">
              <a:spcBef>
                <a:spcPts val="40"/>
              </a:spcBef>
              <a:spcAft>
                <a:spcPts val="0"/>
              </a:spcAft>
              <a:buFont typeface="Symbol"/>
              <a:buChar char=""/>
            </a:pPr>
            <a:r>
              <a:rPr lang="en-US" sz="2200" dirty="0">
                <a:latin typeface="Times New Roman" panose="02020603050405020304" pitchFamily="18" charset="0"/>
                <a:ea typeface="Times New Roman"/>
                <a:cs typeface="Times New Roman" panose="02020603050405020304" pitchFamily="18" charset="0"/>
              </a:rPr>
              <a:t>DAR </a:t>
            </a:r>
            <a:r>
              <a:rPr lang="en-US" sz="2200" dirty="0" err="1">
                <a:latin typeface="Times New Roman" panose="02020603050405020304" pitchFamily="18" charset="0"/>
                <a:ea typeface="Times New Roman"/>
                <a:cs typeface="Times New Roman" panose="02020603050405020304" pitchFamily="18" charset="0"/>
              </a:rPr>
              <a:t>qarku</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Tiranë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ka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kushtuar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një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vëmendje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veçantë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marrëdhënieve</a:t>
            </a:r>
            <a:r>
              <a:rPr lang="en-US" sz="2200" dirty="0">
                <a:latin typeface="Times New Roman" panose="02020603050405020304" pitchFamily="18" charset="0"/>
                <a:ea typeface="Times New Roman"/>
                <a:cs typeface="Times New Roman" panose="02020603050405020304" pitchFamily="18" charset="0"/>
              </a:rPr>
              <a:t> me </a:t>
            </a:r>
            <a:r>
              <a:rPr lang="en-US" sz="2200" dirty="0" err="1">
                <a:latin typeface="Times New Roman" panose="02020603050405020304" pitchFamily="18" charset="0"/>
                <a:ea typeface="Times New Roman"/>
                <a:cs typeface="Times New Roman" panose="02020603050405020304" pitchFamily="18" charset="0"/>
              </a:rPr>
              <a:t>drejtoritë</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shkollave</a:t>
            </a:r>
            <a:r>
              <a:rPr lang="en-US" sz="2200" dirty="0">
                <a:latin typeface="Times New Roman" panose="02020603050405020304" pitchFamily="18" charset="0"/>
                <a:ea typeface="Times New Roman"/>
                <a:cs typeface="Times New Roman" panose="02020603050405020304" pitchFamily="18" charset="0"/>
              </a:rPr>
              <a:t> me </a:t>
            </a:r>
            <a:r>
              <a:rPr lang="en-US" sz="2200" dirty="0" err="1">
                <a:latin typeface="Times New Roman" panose="02020603050405020304" pitchFamily="18" charset="0"/>
                <a:ea typeface="Times New Roman"/>
                <a:cs typeface="Times New Roman" panose="02020603050405020304" pitchFamily="18" charset="0"/>
              </a:rPr>
              <a:t>qëllim</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zbatimin</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ligjëshmërisë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zbatimin</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udhëzimeve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MAS </a:t>
            </a:r>
            <a:r>
              <a:rPr lang="en-US" sz="2200" dirty="0" err="1">
                <a:latin typeface="Times New Roman" panose="02020603050405020304" pitchFamily="18" charset="0"/>
                <a:ea typeface="Times New Roman"/>
                <a:cs typeface="Times New Roman" panose="02020603050405020304" pitchFamily="18" charset="0"/>
              </a:rPr>
              <a:t>si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dhe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mirë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menaxhimit</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shkollës</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tërësi</a:t>
            </a:r>
            <a:r>
              <a:rPr lang="en-US" sz="2200" dirty="0" smtClean="0">
                <a:latin typeface="Times New Roman" panose="02020603050405020304" pitchFamily="18" charset="0"/>
                <a:ea typeface="Times New Roman"/>
                <a:cs typeface="Times New Roman" panose="02020603050405020304" pitchFamily="18" charset="0"/>
              </a:rPr>
              <a:t>.</a:t>
            </a:r>
          </a:p>
          <a:p>
            <a:pPr marL="342900" marR="0" lvl="0" indent="-342900" algn="just">
              <a:spcBef>
                <a:spcPts val="40"/>
              </a:spcBef>
              <a:spcAft>
                <a:spcPts val="0"/>
              </a:spcAft>
              <a:buFont typeface="Symbol"/>
              <a:buChar char=""/>
            </a:pPr>
            <a:endParaRPr lang="en-US" sz="1000" dirty="0">
              <a:latin typeface="Times New Roman" panose="02020603050405020304" pitchFamily="18" charset="0"/>
              <a:ea typeface="Calibri"/>
              <a:cs typeface="Times New Roman" panose="02020603050405020304" pitchFamily="18" charset="0"/>
            </a:endParaRPr>
          </a:p>
          <a:p>
            <a:pPr marL="342900" marR="0" lvl="0" indent="-342900" algn="just">
              <a:spcBef>
                <a:spcPts val="40"/>
              </a:spcBef>
              <a:spcAft>
                <a:spcPts val="0"/>
              </a:spcAft>
              <a:buFont typeface="Symbol"/>
              <a:buChar char=""/>
            </a:pPr>
            <a:r>
              <a:rPr lang="en-US" sz="2200" dirty="0" err="1">
                <a:latin typeface="Times New Roman" panose="02020603050405020304" pitchFamily="18" charset="0"/>
                <a:ea typeface="Times New Roman"/>
                <a:cs typeface="Times New Roman" panose="02020603050405020304" pitchFamily="18" charset="0"/>
              </a:rPr>
              <a:t>Duhet</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theksuar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fakti</a:t>
            </a:r>
            <a:r>
              <a:rPr lang="en-US" sz="2200" dirty="0">
                <a:latin typeface="Times New Roman" panose="02020603050405020304" pitchFamily="18" charset="0"/>
                <a:ea typeface="Times New Roman"/>
                <a:cs typeface="Times New Roman" panose="02020603050405020304" pitchFamily="18" charset="0"/>
              </a:rPr>
              <a:t> se jo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gjithë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drejtuesit</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shkollave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kanë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patur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performancën</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duhur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dhe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janë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përgjigjur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kohë</a:t>
            </a:r>
            <a:r>
              <a:rPr lang="en-US" sz="2200" dirty="0">
                <a:latin typeface="Times New Roman" panose="02020603050405020304" pitchFamily="18" charset="0"/>
                <a:ea typeface="Times New Roman"/>
                <a:cs typeface="Times New Roman" panose="02020603050405020304" pitchFamily="18" charset="0"/>
              </a:rPr>
              <a:t> e me </a:t>
            </a:r>
            <a:r>
              <a:rPr lang="en-US" sz="2200" dirty="0" err="1">
                <a:latin typeface="Times New Roman" panose="02020603050405020304" pitchFamily="18" charset="0"/>
                <a:ea typeface="Times New Roman"/>
                <a:cs typeface="Times New Roman" panose="02020603050405020304" pitchFamily="18" charset="0"/>
              </a:rPr>
              <a:t>cilësi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detyrave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që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janë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ngarkuar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nga</a:t>
            </a:r>
            <a:r>
              <a:rPr lang="en-US" sz="2200" dirty="0">
                <a:latin typeface="Times New Roman" panose="02020603050405020304" pitchFamily="18" charset="0"/>
                <a:ea typeface="Times New Roman"/>
                <a:cs typeface="Times New Roman" panose="02020603050405020304" pitchFamily="18" charset="0"/>
              </a:rPr>
              <a:t> DAR. </a:t>
            </a:r>
            <a:endParaRPr lang="en-US" sz="2200" dirty="0" smtClean="0">
              <a:latin typeface="Times New Roman" panose="02020603050405020304" pitchFamily="18" charset="0"/>
              <a:ea typeface="Times New Roman"/>
              <a:cs typeface="Times New Roman" panose="02020603050405020304" pitchFamily="18" charset="0"/>
            </a:endParaRPr>
          </a:p>
          <a:p>
            <a:pPr marL="342900" marR="0" lvl="0" indent="-342900" algn="just">
              <a:spcBef>
                <a:spcPts val="40"/>
              </a:spcBef>
              <a:spcAft>
                <a:spcPts val="0"/>
              </a:spcAft>
              <a:buFont typeface="Symbol"/>
              <a:buChar char=""/>
            </a:pPr>
            <a:endParaRPr lang="en-US" sz="2200" dirty="0" smtClean="0">
              <a:latin typeface="Times New Roman" panose="02020603050405020304" pitchFamily="18" charset="0"/>
              <a:ea typeface="Times New Roman"/>
              <a:cs typeface="Times New Roman" panose="02020603050405020304" pitchFamily="18" charset="0"/>
            </a:endParaRPr>
          </a:p>
          <a:p>
            <a:pPr marL="342900" marR="0" lvl="0" indent="-342900" algn="just">
              <a:spcBef>
                <a:spcPts val="40"/>
              </a:spcBef>
              <a:spcAft>
                <a:spcPts val="0"/>
              </a:spcAft>
              <a:buFont typeface="Symbol"/>
              <a:buChar char=""/>
            </a:pPr>
            <a:r>
              <a:rPr lang="en-US" sz="2200" dirty="0" err="1" smtClean="0">
                <a:latin typeface="Times New Roman" panose="02020603050405020304" pitchFamily="18" charset="0"/>
                <a:ea typeface="Times New Roman"/>
                <a:cs typeface="Times New Roman" panose="02020603050405020304" pitchFamily="18" charset="0"/>
              </a:rPr>
              <a:t>Megjithatë</a:t>
            </a:r>
            <a:r>
              <a:rPr lang="en-US" sz="2200" dirty="0" smtClean="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duhet</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përmendim</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punën</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mirë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dhe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performancën</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duhur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disa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drejtorëve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cilët</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kanë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arritur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rezultate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mira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punën</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tyre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menaxhimin</a:t>
            </a:r>
            <a:r>
              <a:rPr lang="en-US" sz="2200" dirty="0">
                <a:latin typeface="Times New Roman" panose="02020603050405020304" pitchFamily="18" charset="0"/>
                <a:ea typeface="Times New Roman"/>
                <a:cs typeface="Times New Roman" panose="02020603050405020304" pitchFamily="18" charset="0"/>
              </a:rPr>
              <a:t> e </a:t>
            </a:r>
            <a:r>
              <a:rPr lang="en-US" sz="2200" dirty="0" err="1">
                <a:latin typeface="Times New Roman" panose="02020603050405020304" pitchFamily="18" charset="0"/>
                <a:ea typeface="Times New Roman"/>
                <a:cs typeface="Times New Roman" panose="02020603050405020304" pitchFamily="18" charset="0"/>
              </a:rPr>
              <a:t>tërë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procesit</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mësimor</a:t>
            </a:r>
            <a:r>
              <a:rPr lang="en-US" sz="2200" dirty="0">
                <a:latin typeface="Times New Roman" panose="02020603050405020304" pitchFamily="18" charset="0"/>
                <a:ea typeface="Times New Roman"/>
                <a:cs typeface="Times New Roman" panose="02020603050405020304" pitchFamily="18" charset="0"/>
              </a:rPr>
              <a:t> </a:t>
            </a:r>
            <a:r>
              <a:rPr lang="en-US" sz="2200" dirty="0" err="1" smtClean="0">
                <a:latin typeface="Times New Roman" panose="02020603050405020304" pitchFamily="18" charset="0"/>
                <a:ea typeface="Times New Roman"/>
                <a:cs typeface="Times New Roman" panose="02020603050405020304" pitchFamily="18" charset="0"/>
              </a:rPr>
              <a:t>edukativ</a:t>
            </a:r>
            <a:r>
              <a:rPr lang="en-US" sz="2200" dirty="0" smtClean="0">
                <a:latin typeface="Times New Roman" panose="02020603050405020304" pitchFamily="18" charset="0"/>
                <a:ea typeface="Times New Roman"/>
                <a:cs typeface="Times New Roman" panose="02020603050405020304" pitchFamily="18" charset="0"/>
              </a:rPr>
              <a:t> </a:t>
            </a:r>
            <a:r>
              <a:rPr lang="en-US" sz="2200" dirty="0" err="1" smtClean="0">
                <a:latin typeface="Times New Roman" panose="02020603050405020304" pitchFamily="18" charset="0"/>
                <a:ea typeface="Times New Roman"/>
                <a:cs typeface="Times New Roman" panose="02020603050405020304" pitchFamily="18" charset="0"/>
              </a:rPr>
              <a:t>të</a:t>
            </a:r>
            <a:r>
              <a:rPr lang="en-US" sz="2200" dirty="0" smtClean="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tillë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janë</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Fiqirete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Lika</a:t>
            </a:r>
            <a:r>
              <a:rPr lang="en-US" sz="2200" dirty="0">
                <a:latin typeface="Times New Roman" panose="02020603050405020304" pitchFamily="18" charset="0"/>
                <a:ea typeface="Times New Roman"/>
                <a:cs typeface="Times New Roman" panose="02020603050405020304" pitchFamily="18" charset="0"/>
              </a:rPr>
              <a:t>, Mira </a:t>
            </a:r>
            <a:r>
              <a:rPr lang="en-US" sz="2200" dirty="0" err="1">
                <a:latin typeface="Times New Roman" panose="02020603050405020304" pitchFamily="18" charset="0"/>
                <a:ea typeface="Times New Roman"/>
                <a:cs typeface="Times New Roman" panose="02020603050405020304" pitchFamily="18" charset="0"/>
              </a:rPr>
              <a:t>Kuci</a:t>
            </a:r>
            <a:r>
              <a:rPr lang="en-US" sz="2200" dirty="0">
                <a:latin typeface="Times New Roman" panose="02020603050405020304" pitchFamily="18" charset="0"/>
                <a:ea typeface="Times New Roman"/>
                <a:cs typeface="Times New Roman" panose="02020603050405020304" pitchFamily="18" charset="0"/>
              </a:rPr>
              <a:t>, Margarita </a:t>
            </a:r>
            <a:r>
              <a:rPr lang="en-US" sz="2200" dirty="0" err="1">
                <a:latin typeface="Times New Roman" panose="02020603050405020304" pitchFamily="18" charset="0"/>
                <a:ea typeface="Times New Roman"/>
                <a:cs typeface="Times New Roman" panose="02020603050405020304" pitchFamily="18" charset="0"/>
              </a:rPr>
              <a:t>Koroveshi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Hasime</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Lamaj</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Enkeleda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Brahja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Saimir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Ruçi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Dorina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Topi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Elona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Teqja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Xhemal</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Hoxha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Najada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Husha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Lediana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Harizi</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Anila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Banaj</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Fatmir</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Sina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Vojsava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Kumbulla</a:t>
            </a:r>
            <a:r>
              <a:rPr lang="en-US" sz="2200" dirty="0">
                <a:latin typeface="Times New Roman" panose="02020603050405020304" pitchFamily="18" charset="0"/>
                <a:ea typeface="Times New Roman"/>
                <a:cs typeface="Times New Roman" panose="02020603050405020304" pitchFamily="18" charset="0"/>
              </a:rPr>
              <a:t>, </a:t>
            </a:r>
            <a:r>
              <a:rPr lang="en-US" sz="2200" dirty="0" err="1">
                <a:latin typeface="Times New Roman" panose="02020603050405020304" pitchFamily="18" charset="0"/>
                <a:ea typeface="Times New Roman"/>
                <a:cs typeface="Times New Roman" panose="02020603050405020304" pitchFamily="18" charset="0"/>
              </a:rPr>
              <a:t>Brunilda</a:t>
            </a:r>
            <a:r>
              <a:rPr lang="en-US" sz="2200" dirty="0">
                <a:latin typeface="Times New Roman" panose="02020603050405020304" pitchFamily="18" charset="0"/>
                <a:ea typeface="Times New Roman"/>
                <a:cs typeface="Times New Roman" panose="02020603050405020304" pitchFamily="18" charset="0"/>
              </a:rPr>
              <a:t> Bali.</a:t>
            </a:r>
            <a:endParaRPr lang="en-US" sz="22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226064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10896600" cy="609599"/>
          </a:xfrm>
        </p:spPr>
        <p:txBody>
          <a:bodyPr/>
          <a:lstStyle/>
          <a:p>
            <a:pPr marL="228600" marR="0" algn="ctr">
              <a:lnSpc>
                <a:spcPct val="115000"/>
              </a:lnSpc>
              <a:spcBef>
                <a:spcPts val="0"/>
              </a:spcBef>
              <a:spcAft>
                <a:spcPts val="1000"/>
              </a:spcAft>
            </a:pPr>
            <a:r>
              <a:rPr lang="pt-BR" sz="3600" b="1" dirty="0" smtClean="0">
                <a:solidFill>
                  <a:srgbClr val="000000"/>
                </a:solidFill>
                <a:latin typeface="Times New Roman"/>
                <a:ea typeface="Calibri"/>
                <a:cs typeface="Times New Roman"/>
              </a:rPr>
              <a:t>Detyrat e DAR-it për të ardhmen</a:t>
            </a:r>
            <a:r>
              <a:rPr lang="en-US" sz="4000" dirty="0">
                <a:latin typeface="Calibri"/>
                <a:ea typeface="Calibri"/>
                <a:cs typeface="Times New Roman"/>
              </a:rPr>
              <a:t/>
            </a:r>
            <a:br>
              <a:rPr lang="en-US" sz="4000" dirty="0">
                <a:latin typeface="Calibri"/>
                <a:ea typeface="Calibri"/>
                <a:cs typeface="Times New Roman"/>
              </a:rPr>
            </a:br>
            <a:endParaRPr lang="en-US" dirty="0"/>
          </a:p>
        </p:txBody>
      </p:sp>
      <p:sp>
        <p:nvSpPr>
          <p:cNvPr id="4" name="Rectangle 3"/>
          <p:cNvSpPr/>
          <p:nvPr/>
        </p:nvSpPr>
        <p:spPr>
          <a:xfrm>
            <a:off x="762000" y="1447800"/>
            <a:ext cx="10668000" cy="5478423"/>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tabLst>
                <a:tab pos="457200" algn="l"/>
              </a:tabLst>
            </a:pPr>
            <a:r>
              <a:rPr lang="pt-BR" sz="2000" dirty="0">
                <a:solidFill>
                  <a:srgbClr val="000000"/>
                </a:solidFill>
                <a:latin typeface="Times New Roman"/>
                <a:ea typeface="Calibri"/>
                <a:cs typeface="Times New Roman"/>
              </a:rPr>
              <a:t>P</a:t>
            </a:r>
            <a:r>
              <a:rPr lang="pt-BR" sz="2000" dirty="0" smtClean="0">
                <a:solidFill>
                  <a:srgbClr val="000000"/>
                </a:solidFill>
                <a:latin typeface="Times New Roman"/>
                <a:ea typeface="Calibri"/>
                <a:cs typeface="Times New Roman"/>
              </a:rPr>
              <a:t>ërdorimi </a:t>
            </a:r>
            <a:r>
              <a:rPr lang="pt-BR" sz="2000" dirty="0">
                <a:solidFill>
                  <a:srgbClr val="000000"/>
                </a:solidFill>
                <a:latin typeface="Times New Roman"/>
                <a:ea typeface="Calibri"/>
                <a:cs typeface="Times New Roman"/>
              </a:rPr>
              <a:t>nga mësuesit </a:t>
            </a:r>
            <a:r>
              <a:rPr lang="pt-BR" sz="2000" dirty="0" smtClean="0">
                <a:solidFill>
                  <a:srgbClr val="000000"/>
                </a:solidFill>
                <a:latin typeface="Times New Roman"/>
                <a:ea typeface="Calibri"/>
                <a:cs typeface="Times New Roman"/>
              </a:rPr>
              <a:t>i një shumëllojshmërie </a:t>
            </a:r>
            <a:r>
              <a:rPr lang="pt-BR" sz="2000" dirty="0">
                <a:solidFill>
                  <a:srgbClr val="000000"/>
                </a:solidFill>
                <a:latin typeface="Times New Roman"/>
                <a:ea typeface="Calibri"/>
                <a:cs typeface="Times New Roman"/>
              </a:rPr>
              <a:t>metodash </a:t>
            </a:r>
            <a:r>
              <a:rPr lang="pt-BR" sz="2000" dirty="0" smtClean="0">
                <a:solidFill>
                  <a:srgbClr val="000000"/>
                </a:solidFill>
                <a:latin typeface="Times New Roman"/>
                <a:ea typeface="Calibri"/>
                <a:cs typeface="Times New Roman"/>
              </a:rPr>
              <a:t>dhe </a:t>
            </a:r>
            <a:r>
              <a:rPr lang="pt-BR" sz="2000" dirty="0">
                <a:solidFill>
                  <a:srgbClr val="000000"/>
                </a:solidFill>
                <a:latin typeface="Times New Roman"/>
                <a:ea typeface="Calibri"/>
                <a:cs typeface="Times New Roman"/>
              </a:rPr>
              <a:t>materialesh burimore, të cilët integrojnë natyrshëm aftësitë për të zgjidhur probleme përmes zbatimit të kurrikulës së </a:t>
            </a:r>
            <a:r>
              <a:rPr lang="pt-BR" sz="2000" dirty="0" smtClean="0">
                <a:solidFill>
                  <a:srgbClr val="000000"/>
                </a:solidFill>
                <a:latin typeface="Times New Roman"/>
                <a:ea typeface="Calibri"/>
                <a:cs typeface="Times New Roman"/>
              </a:rPr>
              <a:t>re me kopetenca.</a:t>
            </a:r>
          </a:p>
          <a:p>
            <a:pPr marL="342900" marR="0" lvl="0" indent="-342900" algn="just">
              <a:spcBef>
                <a:spcPts val="0"/>
              </a:spcBef>
              <a:spcAft>
                <a:spcPts val="0"/>
              </a:spcAft>
              <a:buFont typeface="Wingdings"/>
              <a:buChar char=""/>
              <a:tabLst>
                <a:tab pos="457200" algn="l"/>
              </a:tabLst>
            </a:pPr>
            <a:endParaRPr lang="en-US" sz="1000" dirty="0">
              <a:solidFill>
                <a:srgbClr val="000000"/>
              </a:solidFill>
              <a:ea typeface="Calibri"/>
              <a:cs typeface="Times New Roman"/>
            </a:endParaRPr>
          </a:p>
          <a:p>
            <a:pPr marL="342900" marR="0" lvl="0" indent="-342900" algn="just">
              <a:spcBef>
                <a:spcPts val="0"/>
              </a:spcBef>
              <a:spcAft>
                <a:spcPts val="0"/>
              </a:spcAft>
              <a:buFont typeface="Wingdings"/>
              <a:buChar char=""/>
              <a:tabLst>
                <a:tab pos="457200" algn="l"/>
              </a:tabLst>
            </a:pPr>
            <a:r>
              <a:rPr lang="pt-BR" sz="2000" dirty="0" smtClean="0">
                <a:solidFill>
                  <a:srgbClr val="000000"/>
                </a:solidFill>
                <a:latin typeface="Times New Roman"/>
                <a:ea typeface="Calibri"/>
                <a:cs typeface="Times New Roman"/>
              </a:rPr>
              <a:t>Identifikimi i  problemeve </a:t>
            </a:r>
            <a:r>
              <a:rPr lang="pt-BR" sz="2000" dirty="0">
                <a:solidFill>
                  <a:srgbClr val="000000"/>
                </a:solidFill>
                <a:latin typeface="Times New Roman"/>
                <a:ea typeface="Calibri"/>
                <a:cs typeface="Times New Roman"/>
              </a:rPr>
              <a:t>dhe </a:t>
            </a:r>
            <a:r>
              <a:rPr lang="pt-BR" sz="2000" dirty="0" smtClean="0">
                <a:solidFill>
                  <a:srgbClr val="000000"/>
                </a:solidFill>
                <a:latin typeface="Times New Roman"/>
                <a:ea typeface="Calibri"/>
                <a:cs typeface="Times New Roman"/>
              </a:rPr>
              <a:t>vështirësive </a:t>
            </a:r>
            <a:r>
              <a:rPr lang="pt-BR" sz="2000" dirty="0">
                <a:solidFill>
                  <a:srgbClr val="000000"/>
                </a:solidFill>
                <a:latin typeface="Times New Roman"/>
                <a:ea typeface="Calibri"/>
                <a:cs typeface="Times New Roman"/>
              </a:rPr>
              <a:t>që hasen gjatë zbatimit të kurrikulës së re në mënyrë që të bëhet sa më mirë përshtatja për nxënësit</a:t>
            </a:r>
            <a:r>
              <a:rPr lang="pt-BR" sz="2000" dirty="0" smtClean="0">
                <a:solidFill>
                  <a:srgbClr val="000000"/>
                </a:solidFill>
                <a:latin typeface="Times New Roman"/>
                <a:ea typeface="Calibri"/>
                <a:cs typeface="Times New Roman"/>
              </a:rPr>
              <a:t>.</a:t>
            </a:r>
          </a:p>
          <a:p>
            <a:pPr marL="342900" marR="0" lvl="0" indent="-342900" algn="just">
              <a:spcBef>
                <a:spcPts val="0"/>
              </a:spcBef>
              <a:spcAft>
                <a:spcPts val="0"/>
              </a:spcAft>
              <a:buFont typeface="Wingdings"/>
              <a:buChar char=""/>
              <a:tabLst>
                <a:tab pos="457200" algn="l"/>
              </a:tabLst>
            </a:pPr>
            <a:endParaRPr lang="en-US" sz="1000" dirty="0">
              <a:solidFill>
                <a:srgbClr val="000000"/>
              </a:solidFill>
              <a:ea typeface="Calibri"/>
              <a:cs typeface="Times New Roman"/>
            </a:endParaRPr>
          </a:p>
          <a:p>
            <a:pPr marL="342900" marR="0" lvl="0" indent="-342900" algn="just">
              <a:spcBef>
                <a:spcPts val="0"/>
              </a:spcBef>
              <a:spcAft>
                <a:spcPts val="0"/>
              </a:spcAft>
              <a:buFont typeface="Wingdings"/>
              <a:buChar char=""/>
              <a:tabLst>
                <a:tab pos="457200" algn="l"/>
              </a:tabLst>
            </a:pPr>
            <a:r>
              <a:rPr lang="pt-BR" sz="2000" dirty="0" smtClean="0">
                <a:solidFill>
                  <a:srgbClr val="000000"/>
                </a:solidFill>
                <a:latin typeface="Times New Roman"/>
                <a:ea typeface="Calibri"/>
                <a:cs typeface="Times New Roman"/>
              </a:rPr>
              <a:t>Përmirësimi </a:t>
            </a:r>
            <a:r>
              <a:rPr lang="pt-BR" sz="2000" dirty="0">
                <a:solidFill>
                  <a:srgbClr val="000000"/>
                </a:solidFill>
                <a:latin typeface="Times New Roman"/>
                <a:ea typeface="Calibri"/>
                <a:cs typeface="Times New Roman"/>
              </a:rPr>
              <a:t>dhe </a:t>
            </a:r>
            <a:r>
              <a:rPr lang="pt-BR" sz="2000" dirty="0" smtClean="0">
                <a:solidFill>
                  <a:srgbClr val="000000"/>
                </a:solidFill>
                <a:latin typeface="Times New Roman"/>
                <a:ea typeface="Calibri"/>
                <a:cs typeface="Times New Roman"/>
              </a:rPr>
              <a:t>zbatimi i  metodave </a:t>
            </a:r>
            <a:r>
              <a:rPr lang="pt-BR" sz="2000" dirty="0">
                <a:solidFill>
                  <a:srgbClr val="000000"/>
                </a:solidFill>
                <a:latin typeface="Times New Roman"/>
                <a:ea typeface="Calibri"/>
                <a:cs typeface="Times New Roman"/>
              </a:rPr>
              <a:t>të larmishme të motivimit dhe vlerësimit të arritjeve të nxënësve në të gjitha nivelet e shkollimit me synim, ndikim në cilësinë e mësimnxënies dhe në përmirësimin e </a:t>
            </a:r>
            <a:r>
              <a:rPr lang="pt-BR" sz="2000" dirty="0" smtClean="0">
                <a:solidFill>
                  <a:srgbClr val="000000"/>
                </a:solidFill>
                <a:latin typeface="Times New Roman"/>
                <a:ea typeface="Calibri"/>
                <a:cs typeface="Times New Roman"/>
              </a:rPr>
              <a:t>standardit </a:t>
            </a:r>
            <a:r>
              <a:rPr lang="pt-BR" sz="2000" dirty="0">
                <a:solidFill>
                  <a:srgbClr val="000000"/>
                </a:solidFill>
                <a:latin typeface="Times New Roman"/>
                <a:ea typeface="Calibri"/>
                <a:cs typeface="Times New Roman"/>
              </a:rPr>
              <a:t>të vlerësimit. </a:t>
            </a:r>
            <a:endParaRPr lang="pt-BR" sz="2000" dirty="0" smtClean="0">
              <a:solidFill>
                <a:srgbClr val="000000"/>
              </a:solidFill>
              <a:latin typeface="Times New Roman"/>
              <a:ea typeface="Calibri"/>
              <a:cs typeface="Times New Roman"/>
            </a:endParaRPr>
          </a:p>
          <a:p>
            <a:pPr marR="0" lvl="0" algn="just">
              <a:spcBef>
                <a:spcPts val="0"/>
              </a:spcBef>
              <a:spcAft>
                <a:spcPts val="0"/>
              </a:spcAft>
              <a:tabLst>
                <a:tab pos="457200" algn="l"/>
              </a:tabLst>
            </a:pPr>
            <a:endParaRPr lang="pt-BR" sz="1000" dirty="0" smtClean="0">
              <a:solidFill>
                <a:srgbClr val="000000"/>
              </a:solidFill>
              <a:latin typeface="Times New Roman"/>
              <a:ea typeface="Calibri"/>
              <a:cs typeface="Times New Roman"/>
            </a:endParaRPr>
          </a:p>
          <a:p>
            <a:pPr marL="342900" lvl="0" indent="-342900" algn="just">
              <a:buFont typeface="Wingdings"/>
              <a:buChar char=""/>
              <a:tabLst>
                <a:tab pos="457200" algn="l"/>
              </a:tabLst>
            </a:pPr>
            <a:r>
              <a:rPr lang="pt-BR" sz="2000" dirty="0" smtClean="0">
                <a:solidFill>
                  <a:srgbClr val="000000"/>
                </a:solidFill>
                <a:latin typeface="Times New Roman"/>
                <a:ea typeface="Calibri"/>
                <a:cs typeface="Times New Roman"/>
              </a:rPr>
              <a:t>Organizimi i  </a:t>
            </a:r>
            <a:r>
              <a:rPr lang="pt-BR" sz="2000" dirty="0">
                <a:solidFill>
                  <a:srgbClr val="000000"/>
                </a:solidFill>
                <a:latin typeface="Times New Roman"/>
                <a:ea typeface="Calibri"/>
                <a:cs typeface="Times New Roman"/>
              </a:rPr>
              <a:t>veprimtari kualifikuese me mësues, që zhvillojnë mësim me klasa kolektive, mësuesit e rinj dhe ata pa arsim përkatës ( në kushtet e zonave të thella).</a:t>
            </a:r>
          </a:p>
          <a:p>
            <a:pPr marR="0" lvl="0" algn="just">
              <a:spcBef>
                <a:spcPts val="0"/>
              </a:spcBef>
              <a:spcAft>
                <a:spcPts val="0"/>
              </a:spcAft>
              <a:tabLst>
                <a:tab pos="457200" algn="l"/>
              </a:tabLst>
            </a:pPr>
            <a:endParaRPr lang="pt-BR" sz="1000" dirty="0" smtClean="0">
              <a:solidFill>
                <a:srgbClr val="000000"/>
              </a:solidFill>
              <a:latin typeface="Times New Roman"/>
              <a:ea typeface="Calibri"/>
              <a:cs typeface="Times New Roman"/>
            </a:endParaRPr>
          </a:p>
          <a:p>
            <a:pPr marL="342900" indent="-342900" algn="just">
              <a:buFont typeface="Wingdings" panose="05000000000000000000" pitchFamily="2" charset="2"/>
              <a:buChar char="§"/>
              <a:tabLst>
                <a:tab pos="457200" algn="l"/>
              </a:tabLst>
            </a:pPr>
            <a:r>
              <a:rPr lang="pt-BR" sz="2000" dirty="0">
                <a:solidFill>
                  <a:srgbClr val="000000"/>
                </a:solidFill>
                <a:latin typeface="Times New Roman"/>
                <a:ea typeface="Calibri"/>
                <a:cs typeface="Times New Roman"/>
              </a:rPr>
              <a:t>Trajnimi i  mësuesve për punën me talentet, nxënësit me aftësi të kufizuar, grupet e margjinalizuara dhe ato të përfshirë në projektin “ Shansi Dytë”,  në funksion të realizimit të planit të veprimit për reduktimin në zero të braktisjes shkollore.</a:t>
            </a:r>
          </a:p>
          <a:p>
            <a:pPr marL="342900" marR="0" lvl="0" indent="-342900" algn="just">
              <a:spcBef>
                <a:spcPts val="0"/>
              </a:spcBef>
              <a:spcAft>
                <a:spcPts val="0"/>
              </a:spcAft>
              <a:buFont typeface="Wingdings" panose="05000000000000000000" pitchFamily="2" charset="2"/>
              <a:buChar char="§"/>
              <a:tabLst>
                <a:tab pos="457200" algn="l"/>
              </a:tabLst>
            </a:pPr>
            <a:endParaRPr lang="pt-BR" sz="2000" dirty="0" smtClean="0">
              <a:solidFill>
                <a:srgbClr val="000000"/>
              </a:solidFill>
              <a:latin typeface="Times New Roman"/>
              <a:ea typeface="Calibri"/>
              <a:cs typeface="Times New Roman"/>
            </a:endParaRPr>
          </a:p>
          <a:p>
            <a:pPr marL="342900" marR="0" lvl="0" indent="-342900" algn="just">
              <a:spcBef>
                <a:spcPts val="0"/>
              </a:spcBef>
              <a:spcAft>
                <a:spcPts val="0"/>
              </a:spcAft>
              <a:buFont typeface="Wingdings"/>
              <a:buChar char=""/>
              <a:tabLst>
                <a:tab pos="457200" algn="l"/>
              </a:tabLst>
            </a:pPr>
            <a:endParaRPr lang="en-US" sz="2000" dirty="0">
              <a:solidFill>
                <a:srgbClr val="000000"/>
              </a:solidFill>
              <a:ea typeface="Calibri"/>
              <a:cs typeface="Times New Roman"/>
            </a:endParaRPr>
          </a:p>
        </p:txBody>
      </p:sp>
    </p:spTree>
    <p:extLst>
      <p:ext uri="{BB962C8B-B14F-4D97-AF65-F5344CB8AC3E}">
        <p14:creationId xmlns:p14="http://schemas.microsoft.com/office/powerpoint/2010/main" val="389637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430887"/>
          </a:xfrm>
        </p:spPr>
        <p:txBody>
          <a:bodyPr/>
          <a:lstStyle/>
          <a:p>
            <a:pPr algn="ctr"/>
            <a:r>
              <a:rPr lang="en-US" sz="2800" b="1" dirty="0" err="1" smtClean="0">
                <a:latin typeface="Times New Roman"/>
                <a:ea typeface="Times New Roman"/>
                <a:cs typeface="Times New Roman"/>
              </a:rPr>
              <a:t>Studimi</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për</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përqëndrimin</a:t>
            </a:r>
            <a:r>
              <a:rPr lang="en-US" sz="2800" b="1" dirty="0" smtClean="0">
                <a:latin typeface="Times New Roman"/>
                <a:ea typeface="Times New Roman"/>
                <a:cs typeface="Times New Roman"/>
              </a:rPr>
              <a:t> e </a:t>
            </a:r>
            <a:r>
              <a:rPr lang="en-US" sz="2800" b="1" dirty="0" err="1" smtClean="0">
                <a:latin typeface="Times New Roman"/>
                <a:ea typeface="Times New Roman"/>
                <a:cs typeface="Times New Roman"/>
              </a:rPr>
              <a:t>shkollave</a:t>
            </a:r>
            <a:r>
              <a:rPr lang="en-US" sz="2800" b="1" dirty="0" smtClean="0">
                <a:latin typeface="Times New Roman"/>
                <a:ea typeface="Times New Roman"/>
                <a:cs typeface="Times New Roman"/>
              </a:rPr>
              <a:t> </a:t>
            </a:r>
            <a:r>
              <a:rPr lang="en-US" sz="2800" b="1" dirty="0" err="1" smtClean="0">
                <a:latin typeface="Times New Roman"/>
                <a:ea typeface="Times New Roman"/>
                <a:cs typeface="Times New Roman"/>
              </a:rPr>
              <a:t>vartëse</a:t>
            </a:r>
            <a:r>
              <a:rPr lang="en-US" sz="2800" b="1" dirty="0" smtClean="0">
                <a:latin typeface="Times New Roman"/>
                <a:ea typeface="Times New Roman"/>
                <a:cs typeface="Times New Roman"/>
              </a:rPr>
              <a:t> </a:t>
            </a:r>
            <a:r>
              <a:rPr lang="en-US" sz="2800" b="1" dirty="0" err="1">
                <a:latin typeface="Times New Roman"/>
                <a:ea typeface="Times New Roman"/>
                <a:cs typeface="Times New Roman"/>
              </a:rPr>
              <a:t>n</a:t>
            </a:r>
            <a:r>
              <a:rPr lang="en-US" sz="2800" b="1" dirty="0" err="1" smtClean="0">
                <a:latin typeface="Times New Roman"/>
                <a:ea typeface="Times New Roman"/>
                <a:cs typeface="Times New Roman"/>
              </a:rPr>
              <a:t>ë</a:t>
            </a:r>
            <a:r>
              <a:rPr lang="en-US" sz="2800" b="1" dirty="0" smtClean="0">
                <a:latin typeface="Times New Roman"/>
                <a:ea typeface="Times New Roman"/>
                <a:cs typeface="Times New Roman"/>
              </a:rPr>
              <a:t> DARQT</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75723493"/>
              </p:ext>
            </p:extLst>
          </p:nvPr>
        </p:nvGraphicFramePr>
        <p:xfrm>
          <a:off x="685800" y="1371600"/>
          <a:ext cx="10668001" cy="5029201"/>
        </p:xfrm>
        <a:graphic>
          <a:graphicData uri="http://schemas.openxmlformats.org/drawingml/2006/table">
            <a:tbl>
              <a:tblPr firstRow="1" bandRow="1">
                <a:tableStyleId>{5C22544A-7EE6-4342-B048-85BDC9FD1C3A}</a:tableStyleId>
              </a:tblPr>
              <a:tblGrid>
                <a:gridCol w="457200"/>
                <a:gridCol w="990600"/>
                <a:gridCol w="2667000"/>
                <a:gridCol w="1981201"/>
                <a:gridCol w="1066799"/>
                <a:gridCol w="1524000"/>
                <a:gridCol w="1981201"/>
              </a:tblGrid>
              <a:tr h="843081">
                <a:tc>
                  <a:txBody>
                    <a:bodyPr/>
                    <a:lstStyle/>
                    <a:p>
                      <a:pPr marL="0" marR="0" algn="just">
                        <a:lnSpc>
                          <a:spcPct val="150000"/>
                        </a:lnSpc>
                        <a:spcBef>
                          <a:spcPts val="0"/>
                        </a:spcBef>
                        <a:spcAft>
                          <a:spcPts val="0"/>
                        </a:spcAft>
                      </a:pPr>
                      <a:r>
                        <a:rPr lang="en-US" sz="1600" b="1" dirty="0">
                          <a:solidFill>
                            <a:schemeClr val="tx1"/>
                          </a:solidFill>
                          <a:effectLst/>
                          <a:latin typeface="Times New Roman"/>
                          <a:ea typeface="Times New Roman"/>
                          <a:cs typeface="Times New Roman"/>
                        </a:rPr>
                        <a:t>Nr.</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a:solidFill>
                            <a:schemeClr val="tx1"/>
                          </a:solidFill>
                          <a:effectLst/>
                          <a:latin typeface="Times New Roman"/>
                          <a:ea typeface="Times New Roman"/>
                          <a:cs typeface="Times New Roman"/>
                        </a:rPr>
                        <a:t>Komuna/</a:t>
                      </a:r>
                      <a:endParaRPr lang="en-US" sz="1600">
                        <a:solidFill>
                          <a:schemeClr val="tx1"/>
                        </a:solidFill>
                        <a:effectLst/>
                        <a:latin typeface="Calibri"/>
                        <a:ea typeface="Times New Roman"/>
                        <a:cs typeface="Times New Roman"/>
                      </a:endParaRPr>
                    </a:p>
                    <a:p>
                      <a:pPr marL="0" marR="0" algn="just">
                        <a:lnSpc>
                          <a:spcPct val="150000"/>
                        </a:lnSpc>
                        <a:spcBef>
                          <a:spcPts val="0"/>
                        </a:spcBef>
                        <a:spcAft>
                          <a:spcPts val="0"/>
                        </a:spcAft>
                      </a:pPr>
                      <a:r>
                        <a:rPr lang="en-US" sz="1600" b="1">
                          <a:solidFill>
                            <a:schemeClr val="tx1"/>
                          </a:solidFill>
                          <a:effectLst/>
                          <a:latin typeface="Times New Roman"/>
                          <a:ea typeface="Times New Roman"/>
                          <a:cs typeface="Times New Roman"/>
                        </a:rPr>
                        <a:t>Bashkia</a:t>
                      </a:r>
                      <a:endParaRPr lang="en-US" sz="160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Shkolla</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që</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transferohet</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Shkolla</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ku</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transferohet</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a:solidFill>
                            <a:schemeClr val="tx1"/>
                          </a:solidFill>
                          <a:effectLst/>
                          <a:latin typeface="Times New Roman"/>
                          <a:ea typeface="Times New Roman"/>
                          <a:cs typeface="Times New Roman"/>
                        </a:rPr>
                        <a:t>Nr </a:t>
                      </a:r>
                      <a:r>
                        <a:rPr lang="en-US" sz="1600" b="1" dirty="0" err="1">
                          <a:solidFill>
                            <a:schemeClr val="tx1"/>
                          </a:solidFill>
                          <a:effectLst/>
                          <a:latin typeface="Times New Roman"/>
                          <a:ea typeface="Times New Roman"/>
                          <a:cs typeface="Times New Roman"/>
                        </a:rPr>
                        <a:t>i</a:t>
                      </a:r>
                      <a:r>
                        <a:rPr lang="en-US" sz="1600" b="1" dirty="0">
                          <a:solidFill>
                            <a:schemeClr val="tx1"/>
                          </a:solidFill>
                          <a:effectLst/>
                          <a:latin typeface="Times New Roman"/>
                          <a:ea typeface="Times New Roman"/>
                          <a:cs typeface="Times New Roman"/>
                        </a:rPr>
                        <a:t> </a:t>
                      </a:r>
                      <a:r>
                        <a:rPr lang="en-US" sz="1600" b="1" dirty="0" err="1" smtClean="0">
                          <a:solidFill>
                            <a:schemeClr val="tx1"/>
                          </a:solidFill>
                          <a:effectLst/>
                          <a:latin typeface="Times New Roman"/>
                          <a:ea typeface="Times New Roman"/>
                          <a:cs typeface="Times New Roman"/>
                        </a:rPr>
                        <a:t>nx</a:t>
                      </a:r>
                      <a:r>
                        <a:rPr lang="en-US" sz="1600" b="1" dirty="0" smtClean="0">
                          <a:solidFill>
                            <a:schemeClr val="tx1"/>
                          </a:solidFill>
                          <a:effectLst/>
                          <a:latin typeface="Times New Roman"/>
                          <a:ea typeface="Times New Roman"/>
                          <a:cs typeface="Times New Roman"/>
                        </a:rPr>
                        <a:t>.</a:t>
                      </a:r>
                      <a:endParaRPr lang="en-US" sz="1600" dirty="0">
                        <a:solidFill>
                          <a:schemeClr val="tx1"/>
                        </a:solidFill>
                        <a:effectLst/>
                        <a:latin typeface="Calibri"/>
                        <a:ea typeface="Times New Roman"/>
                        <a:cs typeface="Times New Roman"/>
                      </a:endParaRPr>
                    </a:p>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që</a:t>
                      </a:r>
                      <a:r>
                        <a:rPr lang="en-US" sz="1600" b="1" dirty="0">
                          <a:solidFill>
                            <a:schemeClr val="tx1"/>
                          </a:solidFill>
                          <a:effectLst/>
                          <a:latin typeface="Times New Roman"/>
                          <a:ea typeface="Times New Roman"/>
                          <a:cs typeface="Times New Roman"/>
                        </a:rPr>
                        <a:t> </a:t>
                      </a:r>
                      <a:r>
                        <a:rPr lang="en-US" sz="1600" b="1" dirty="0" smtClean="0">
                          <a:solidFill>
                            <a:schemeClr val="tx1"/>
                          </a:solidFill>
                          <a:effectLst/>
                          <a:latin typeface="Times New Roman"/>
                          <a:ea typeface="Times New Roman"/>
                          <a:cs typeface="Times New Roman"/>
                        </a:rPr>
                        <a:t>transf. </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err="1" smtClean="0">
                          <a:solidFill>
                            <a:schemeClr val="tx1"/>
                          </a:solidFill>
                          <a:effectLst/>
                          <a:latin typeface="Times New Roman"/>
                          <a:ea typeface="Times New Roman"/>
                          <a:cs typeface="Times New Roman"/>
                        </a:rPr>
                        <a:t>Mësues</a:t>
                      </a:r>
                      <a:r>
                        <a:rPr lang="en-US" sz="1600" b="1" dirty="0" smtClean="0">
                          <a:solidFill>
                            <a:schemeClr val="tx1"/>
                          </a:solidFill>
                          <a:effectLst/>
                          <a:latin typeface="Times New Roman"/>
                          <a:ea typeface="Times New Roman"/>
                          <a:cs typeface="Times New Roman"/>
                        </a:rPr>
                        <a:t>/ </a:t>
                      </a:r>
                      <a:r>
                        <a:rPr lang="en-US" sz="1600" b="1" dirty="0" err="1" smtClean="0">
                          <a:solidFill>
                            <a:schemeClr val="tx1"/>
                          </a:solidFill>
                          <a:effectLst/>
                          <a:latin typeface="Times New Roman"/>
                          <a:ea typeface="Times New Roman"/>
                          <a:cs typeface="Times New Roman"/>
                        </a:rPr>
                        <a:t>drejt</a:t>
                      </a:r>
                      <a:r>
                        <a:rPr lang="en-US" sz="1600" b="1" dirty="0" smtClean="0">
                          <a:solidFill>
                            <a:schemeClr val="tx1"/>
                          </a:solidFill>
                          <a:effectLst/>
                          <a:latin typeface="Times New Roman"/>
                          <a:ea typeface="Times New Roman"/>
                          <a:cs typeface="Times New Roman"/>
                        </a:rPr>
                        <a:t>.</a:t>
                      </a:r>
                      <a:r>
                        <a:rPr lang="en-US" sz="1600" b="1" baseline="0" dirty="0" smtClean="0">
                          <a:solidFill>
                            <a:schemeClr val="tx1"/>
                          </a:solidFill>
                          <a:effectLst/>
                          <a:latin typeface="Times New Roman"/>
                          <a:ea typeface="Times New Roman"/>
                          <a:cs typeface="Times New Roman"/>
                        </a:rPr>
                        <a:t> </a:t>
                      </a:r>
                      <a:r>
                        <a:rPr lang="en-US" sz="1600" b="1" dirty="0" err="1" smtClean="0">
                          <a:solidFill>
                            <a:schemeClr val="tx1"/>
                          </a:solidFill>
                          <a:effectLst/>
                          <a:latin typeface="Times New Roman"/>
                          <a:ea typeface="Times New Roman"/>
                          <a:cs typeface="Times New Roman"/>
                        </a:rPr>
                        <a:t>aktualisht</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US" sz="1600" b="1" dirty="0" err="1">
                          <a:solidFill>
                            <a:schemeClr val="tx1"/>
                          </a:solidFill>
                          <a:effectLst/>
                          <a:latin typeface="Times New Roman"/>
                          <a:ea typeface="Times New Roman"/>
                          <a:cs typeface="Times New Roman"/>
                        </a:rPr>
                        <a:t>Mësues</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që</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humbin</a:t>
                      </a:r>
                      <a:r>
                        <a:rPr lang="en-US" sz="1600" b="1" dirty="0">
                          <a:solidFill>
                            <a:schemeClr val="tx1"/>
                          </a:solidFill>
                          <a:effectLst/>
                          <a:latin typeface="Times New Roman"/>
                          <a:ea typeface="Times New Roman"/>
                          <a:cs typeface="Times New Roman"/>
                        </a:rPr>
                        <a:t> </a:t>
                      </a:r>
                      <a:r>
                        <a:rPr lang="en-US" sz="1600" b="1" dirty="0" err="1">
                          <a:solidFill>
                            <a:schemeClr val="tx1"/>
                          </a:solidFill>
                          <a:effectLst/>
                          <a:latin typeface="Times New Roman"/>
                          <a:ea typeface="Times New Roman"/>
                          <a:cs typeface="Times New Roman"/>
                        </a:rPr>
                        <a:t>vendin</a:t>
                      </a:r>
                      <a:r>
                        <a:rPr lang="en-US" sz="1600" b="1" dirty="0">
                          <a:solidFill>
                            <a:schemeClr val="tx1"/>
                          </a:solidFill>
                          <a:effectLst/>
                          <a:latin typeface="Times New Roman"/>
                          <a:ea typeface="Times New Roman"/>
                          <a:cs typeface="Times New Roman"/>
                        </a:rPr>
                        <a:t> e </a:t>
                      </a:r>
                      <a:r>
                        <a:rPr lang="en-US" sz="1600" b="1" dirty="0" err="1">
                          <a:solidFill>
                            <a:schemeClr val="tx1"/>
                          </a:solidFill>
                          <a:effectLst/>
                          <a:latin typeface="Times New Roman"/>
                          <a:ea typeface="Times New Roman"/>
                          <a:cs typeface="Times New Roman"/>
                        </a:rPr>
                        <a:t>punës</a:t>
                      </a:r>
                      <a:endParaRPr lang="en-US" sz="160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6458">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11.</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US" sz="1600" dirty="0" err="1">
                          <a:effectLst/>
                          <a:latin typeface="Times New Roman"/>
                          <a:ea typeface="Times New Roman"/>
                          <a:cs typeface="Times New Roman"/>
                        </a:rPr>
                        <a:t>Zall</a:t>
                      </a:r>
                      <a:r>
                        <a:rPr lang="en-US" sz="1600" dirty="0">
                          <a:effectLst/>
                          <a:latin typeface="Times New Roman"/>
                          <a:ea typeface="Times New Roman"/>
                          <a:cs typeface="Times New Roman"/>
                        </a:rPr>
                        <a:t> - </a:t>
                      </a:r>
                      <a:r>
                        <a:rPr lang="en-US" sz="1600" dirty="0" err="1">
                          <a:effectLst/>
                          <a:latin typeface="Times New Roman"/>
                          <a:ea typeface="Times New Roman"/>
                          <a:cs typeface="Times New Roman"/>
                        </a:rPr>
                        <a:t>Bastar</a:t>
                      </a:r>
                      <a:endParaRPr lang="en-US"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Shupal-Kodër</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Zall-Dajt</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16 </a:t>
                      </a:r>
                      <a:r>
                        <a:rPr lang="en-US" sz="1600" dirty="0" err="1">
                          <a:effectLst/>
                          <a:latin typeface="Times New Roman"/>
                          <a:ea typeface="Times New Roman"/>
                          <a:cs typeface="Times New Roman"/>
                        </a:rPr>
                        <a:t>nxënës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540">
                <a:tc>
                  <a:txBody>
                    <a:bodyPr/>
                    <a:lstStyle/>
                    <a:p>
                      <a:pPr marL="0" marR="0" algn="ctr">
                        <a:lnSpc>
                          <a:spcPct val="150000"/>
                        </a:lnSpc>
                        <a:spcBef>
                          <a:spcPts val="0"/>
                        </a:spcBef>
                        <a:spcAft>
                          <a:spcPts val="0"/>
                        </a:spcAft>
                      </a:pPr>
                      <a:r>
                        <a:rPr lang="en-US" sz="1600" dirty="0" smtClean="0">
                          <a:effectLst/>
                          <a:latin typeface="Times New Roman"/>
                          <a:ea typeface="Times New Roman"/>
                          <a:cs typeface="Times New Roman"/>
                        </a:rPr>
                        <a:t>12.</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Besh</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9-vjeç. </a:t>
                      </a:r>
                      <a:r>
                        <a:rPr lang="en-US" sz="1600" dirty="0" err="1">
                          <a:effectLst/>
                          <a:latin typeface="Times New Roman"/>
                          <a:ea typeface="Times New Roman"/>
                          <a:cs typeface="Times New Roman"/>
                        </a:rPr>
                        <a:t>Zall-Dajt</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15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0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13.</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Bërzhitë</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Dobresh</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Bërzhitë</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32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2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14.</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Pëllumbas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M.B. Ibë</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27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2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15.</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US" sz="1600">
                          <a:effectLst/>
                          <a:latin typeface="Times New Roman"/>
                          <a:ea typeface="Times New Roman"/>
                          <a:cs typeface="Times New Roman"/>
                        </a:rPr>
                        <a:t>Baldushk</a:t>
                      </a:r>
                      <a:endParaRPr lang="en-US" sz="16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Parret</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M.B. Baldushk</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5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16.</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Cikli Fillor Mustafa- Koç</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Koçaj</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38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0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17.</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US" sz="1600">
                          <a:effectLst/>
                          <a:latin typeface="Times New Roman"/>
                          <a:ea typeface="Times New Roman"/>
                          <a:cs typeface="Times New Roman"/>
                        </a:rPr>
                        <a:t>Pezë</a:t>
                      </a:r>
                      <a:endParaRPr lang="en-US" sz="16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vartëse Gjysylkane </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Vartëse Pajanë</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14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3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3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18.</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vartëse Dorëz</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M.B. Pezë e Madhe</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10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3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3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19.</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Vaqarr</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vartëse Damjan</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M.B. Vaqarr</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41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3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3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20.</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Ndroq</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9-vjeç. </a:t>
                      </a:r>
                      <a:r>
                        <a:rPr lang="en-US" sz="1600" dirty="0" err="1">
                          <a:effectLst/>
                          <a:latin typeface="Times New Roman"/>
                          <a:ea typeface="Times New Roman"/>
                          <a:cs typeface="Times New Roman"/>
                        </a:rPr>
                        <a:t>vartëse</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Kërçukje</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9-vjeç. Ndroq</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19 nxënës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a:ea typeface="Times New Roman"/>
                          <a:cs typeface="Times New Roman"/>
                        </a:rPr>
                        <a:t>2 mësues</a:t>
                      </a:r>
                      <a:endParaRPr lang="en-US"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a:ea typeface="Times New Roman"/>
                          <a:cs typeface="Times New Roman"/>
                        </a:rPr>
                        <a:t>1 </a:t>
                      </a:r>
                      <a:r>
                        <a:rPr lang="en-US" sz="1600" dirty="0" err="1">
                          <a:effectLst/>
                          <a:latin typeface="Times New Roman"/>
                          <a:ea typeface="Times New Roman"/>
                          <a:cs typeface="Times New Roman"/>
                        </a:rPr>
                        <a:t>mësues</a:t>
                      </a:r>
                      <a:endParaRPr lang="en-US"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8">
                <a:tc gridSpan="4">
                  <a:txBody>
                    <a:bodyPr/>
                    <a:lstStyle/>
                    <a:p>
                      <a:pPr marL="0" marR="0" algn="ctr">
                        <a:lnSpc>
                          <a:spcPct val="150000"/>
                        </a:lnSpc>
                        <a:spcBef>
                          <a:spcPts val="0"/>
                        </a:spcBef>
                        <a:spcAft>
                          <a:spcPts val="0"/>
                        </a:spcAft>
                      </a:pPr>
                      <a:r>
                        <a:rPr lang="en-US" sz="1600" b="1">
                          <a:effectLst/>
                          <a:latin typeface="Times New Roman"/>
                          <a:ea typeface="Times New Roman"/>
                          <a:cs typeface="Times New Roman"/>
                        </a:rPr>
                        <a:t>TOTALI</a:t>
                      </a:r>
                      <a:endParaRPr lang="en-US" sz="1600" b="1">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effectLst/>
                          <a:latin typeface="Times New Roman"/>
                          <a:ea typeface="Times New Roman"/>
                          <a:cs typeface="Times New Roman"/>
                        </a:rPr>
                        <a:t>444</a:t>
                      </a:r>
                      <a:endParaRPr lang="en-US" sz="1600" b="1">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effectLst/>
                          <a:latin typeface="Times New Roman"/>
                          <a:ea typeface="Times New Roman"/>
                          <a:cs typeface="Times New Roman"/>
                        </a:rPr>
                        <a:t>44.5</a:t>
                      </a:r>
                      <a:endParaRPr lang="en-US" sz="1600" b="1">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effectLst/>
                          <a:latin typeface="Times New Roman"/>
                          <a:ea typeface="Times New Roman"/>
                          <a:cs typeface="Times New Roman"/>
                        </a:rPr>
                        <a:t>35</a:t>
                      </a:r>
                      <a:endParaRPr lang="en-US" sz="1600" b="1" dirty="0">
                        <a:effectLst/>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8568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10896600" cy="609599"/>
          </a:xfrm>
        </p:spPr>
        <p:txBody>
          <a:bodyPr/>
          <a:lstStyle/>
          <a:p>
            <a:pPr algn="ctr"/>
            <a:r>
              <a:rPr lang="pt-BR" sz="3600" b="1" dirty="0">
                <a:solidFill>
                  <a:srgbClr val="000000"/>
                </a:solidFill>
                <a:latin typeface="Times New Roman"/>
                <a:ea typeface="Calibri"/>
                <a:cs typeface="Times New Roman"/>
              </a:rPr>
              <a:t>Detyrat e DAR-it për të ardhmen</a:t>
            </a:r>
            <a:r>
              <a:rPr lang="en-US" sz="4000" dirty="0">
                <a:latin typeface="Calibri"/>
                <a:ea typeface="Calibri"/>
                <a:cs typeface="Times New Roman"/>
              </a:rPr>
              <a:t/>
            </a:r>
            <a:br>
              <a:rPr lang="en-US" sz="4000" dirty="0">
                <a:latin typeface="Calibri"/>
                <a:ea typeface="Calibri"/>
                <a:cs typeface="Times New Roman"/>
              </a:rPr>
            </a:br>
            <a:endParaRPr lang="en-US" dirty="0"/>
          </a:p>
        </p:txBody>
      </p:sp>
      <p:sp>
        <p:nvSpPr>
          <p:cNvPr id="4" name="Rectangle 3"/>
          <p:cNvSpPr/>
          <p:nvPr/>
        </p:nvSpPr>
        <p:spPr>
          <a:xfrm>
            <a:off x="685800" y="1447800"/>
            <a:ext cx="10744200" cy="5262979"/>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tabLst>
                <a:tab pos="457200" algn="l"/>
              </a:tabLst>
            </a:pPr>
            <a:r>
              <a:rPr lang="pt-BR" sz="2000" dirty="0" smtClean="0">
                <a:solidFill>
                  <a:srgbClr val="000000"/>
                </a:solidFill>
                <a:latin typeface="Times New Roman"/>
                <a:ea typeface="Calibri"/>
                <a:cs typeface="Times New Roman"/>
              </a:rPr>
              <a:t>Trajnimi i  mësuesve  të  arsimit parashkollor, </a:t>
            </a:r>
            <a:r>
              <a:rPr lang="pt-BR" sz="2000" dirty="0">
                <a:solidFill>
                  <a:srgbClr val="000000"/>
                </a:solidFill>
                <a:latin typeface="Times New Roman"/>
                <a:ea typeface="Calibri"/>
                <a:cs typeface="Times New Roman"/>
              </a:rPr>
              <a:t>vecanërisht ato që përfshihen në projektin “ Cilësi dhe barazi në arsim” për thithjen e fëmijëve 5-6 vjecar në funksion të klasave </a:t>
            </a:r>
            <a:r>
              <a:rPr lang="pt-BR" sz="2000" dirty="0" smtClean="0">
                <a:solidFill>
                  <a:srgbClr val="000000"/>
                </a:solidFill>
                <a:latin typeface="Times New Roman"/>
                <a:ea typeface="Calibri"/>
                <a:cs typeface="Times New Roman"/>
              </a:rPr>
              <a:t>përgatitore.</a:t>
            </a:r>
          </a:p>
          <a:p>
            <a:pPr marR="0" lvl="0" algn="just">
              <a:spcBef>
                <a:spcPts val="0"/>
              </a:spcBef>
              <a:spcAft>
                <a:spcPts val="0"/>
              </a:spcAft>
              <a:tabLst>
                <a:tab pos="457200" algn="l"/>
              </a:tabLst>
            </a:pPr>
            <a:endParaRPr lang="en-US" sz="1000" dirty="0">
              <a:solidFill>
                <a:srgbClr val="000000"/>
              </a:solidFill>
              <a:ea typeface="Calibri"/>
              <a:cs typeface="Times New Roman"/>
            </a:endParaRPr>
          </a:p>
          <a:p>
            <a:pPr marL="342900" marR="0" lvl="0" indent="-342900" algn="just">
              <a:spcBef>
                <a:spcPts val="0"/>
              </a:spcBef>
              <a:spcAft>
                <a:spcPts val="0"/>
              </a:spcAft>
              <a:buFont typeface="Wingdings" panose="05000000000000000000" pitchFamily="2" charset="2"/>
              <a:buChar char="§"/>
              <a:tabLst>
                <a:tab pos="457200" algn="l"/>
              </a:tabLst>
            </a:pPr>
            <a:r>
              <a:rPr lang="en-US" sz="2000" dirty="0" err="1" smtClean="0">
                <a:solidFill>
                  <a:srgbClr val="000000"/>
                </a:solidFill>
                <a:latin typeface="Times New Roman" panose="02020603050405020304" pitchFamily="18" charset="0"/>
                <a:ea typeface="Calibri"/>
                <a:cs typeface="Times New Roman" panose="02020603050405020304" pitchFamily="18" charset="0"/>
              </a:rPr>
              <a:t>Zbatimi</a:t>
            </a:r>
            <a:r>
              <a:rPr lang="en-US" sz="2000" dirty="0" smtClean="0">
                <a:solidFill>
                  <a:srgbClr val="000000"/>
                </a:solidFill>
                <a:latin typeface="Times New Roman" panose="02020603050405020304" pitchFamily="18" charset="0"/>
                <a:ea typeface="Calibri"/>
                <a:cs typeface="Times New Roman" panose="02020603050405020304" pitchFamily="18" charset="0"/>
              </a:rPr>
              <a:t> me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korektësi</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i</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udhezimit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të</a:t>
            </a:r>
            <a:r>
              <a:rPr lang="en-US" sz="2000" dirty="0" smtClean="0">
                <a:solidFill>
                  <a:srgbClr val="000000"/>
                </a:solidFill>
                <a:latin typeface="Times New Roman" panose="02020603050405020304" pitchFamily="18" charset="0"/>
                <a:ea typeface="Calibri"/>
                <a:cs typeface="Times New Roman" panose="02020603050405020304" pitchFamily="18" charset="0"/>
              </a:rPr>
              <a:t> MAS nr.38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Për</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procedurat</a:t>
            </a:r>
            <a:r>
              <a:rPr lang="en-US" sz="2000" dirty="0" smtClean="0">
                <a:solidFill>
                  <a:srgbClr val="000000"/>
                </a:solidFill>
                <a:latin typeface="Times New Roman" panose="02020603050405020304" pitchFamily="18" charset="0"/>
                <a:ea typeface="Calibri"/>
                <a:cs typeface="Times New Roman" panose="02020603050405020304" pitchFamily="18" charset="0"/>
              </a:rPr>
              <a:t> 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lëvizjes</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paralele</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emërimit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dhe</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largimit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mësuesve</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në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sistemin</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arsimor</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parauniversitar</a:t>
            </a:r>
            <a:r>
              <a:rPr lang="en-US" sz="2000" dirty="0" smtClean="0">
                <a:solidFill>
                  <a:srgbClr val="000000"/>
                </a:solidFill>
                <a:latin typeface="Times New Roman" panose="02020603050405020304" pitchFamily="18" charset="0"/>
                <a:ea typeface="Calibri"/>
                <a:cs typeface="Times New Roman" panose="02020603050405020304" pitchFamily="18" charset="0"/>
              </a:rPr>
              <a:t>”</a:t>
            </a:r>
          </a:p>
          <a:p>
            <a:pPr marL="342900" marR="0" lvl="0" indent="-342900" algn="just">
              <a:spcBef>
                <a:spcPts val="0"/>
              </a:spcBef>
              <a:spcAft>
                <a:spcPts val="0"/>
              </a:spcAft>
              <a:buFont typeface="Wingdings" panose="05000000000000000000" pitchFamily="2" charset="2"/>
              <a:buChar char="§"/>
              <a:tabLst>
                <a:tab pos="457200" algn="l"/>
              </a:tabLst>
            </a:pPr>
            <a:endParaRPr lang="en-US" sz="1000" dirty="0" smtClean="0">
              <a:solidFill>
                <a:srgbClr val="000000"/>
              </a:solidFill>
              <a:latin typeface="Times New Roman" panose="02020603050405020304" pitchFamily="18" charset="0"/>
              <a:ea typeface="Calibri"/>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tabLst>
                <a:tab pos="457200" algn="l"/>
              </a:tabLst>
            </a:pPr>
            <a:r>
              <a:rPr lang="en-US" sz="2000" dirty="0" err="1" smtClean="0">
                <a:solidFill>
                  <a:srgbClr val="000000"/>
                </a:solidFill>
                <a:latin typeface="Times New Roman" panose="02020603050405020304" pitchFamily="18" charset="0"/>
                <a:ea typeface="Calibri"/>
                <a:cs typeface="Times New Roman" panose="02020603050405020304" pitchFamily="18" charset="0"/>
              </a:rPr>
              <a:t>Zbatim</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i</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suksesshëm</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i</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mësuarit</a:t>
            </a:r>
            <a:r>
              <a:rPr lang="en-US" sz="2000" dirty="0" smtClean="0">
                <a:solidFill>
                  <a:srgbClr val="000000"/>
                </a:solidFill>
                <a:latin typeface="Times New Roman" panose="02020603050405020304" pitchFamily="18" charset="0"/>
                <a:ea typeface="Calibri"/>
                <a:cs typeface="Times New Roman" panose="02020603050405020304" pitchFamily="18" charset="0"/>
              </a:rPr>
              <a:t> me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tableta</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në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gjimnazet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ku</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pilotohet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digjitalizimi</a:t>
            </a:r>
            <a:r>
              <a:rPr lang="en-US" sz="2000" dirty="0" smtClean="0">
                <a:solidFill>
                  <a:srgbClr val="000000"/>
                </a:solidFill>
                <a:latin typeface="Times New Roman" panose="02020603050405020304" pitchFamily="18" charset="0"/>
                <a:ea typeface="Calibri"/>
                <a:cs typeface="Times New Roman" panose="02020603050405020304" pitchFamily="18" charset="0"/>
              </a:rPr>
              <a:t>, me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synim</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shtrirjen</a:t>
            </a:r>
            <a:r>
              <a:rPr lang="en-US" sz="2000" dirty="0" smtClean="0">
                <a:solidFill>
                  <a:srgbClr val="000000"/>
                </a:solidFill>
                <a:latin typeface="Times New Roman" panose="02020603050405020304" pitchFamily="18" charset="0"/>
                <a:ea typeface="Calibri"/>
                <a:cs typeface="Times New Roman" panose="02020603050405020304" pitchFamily="18" charset="0"/>
              </a:rPr>
              <a:t> 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ketij</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projekti</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në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gjitha</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shkollat</a:t>
            </a:r>
            <a:r>
              <a:rPr lang="en-US" sz="2000" dirty="0" smtClean="0">
                <a:solidFill>
                  <a:srgbClr val="000000"/>
                </a:solidFill>
                <a:latin typeface="Times New Roman" panose="02020603050405020304" pitchFamily="18" charset="0"/>
                <a:ea typeface="Calibri"/>
                <a:cs typeface="Times New Roman" panose="02020603050405020304" pitchFamily="18" charset="0"/>
              </a:rPr>
              <a:t> 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mesme</a:t>
            </a:r>
            <a:r>
              <a:rPr lang="en-US" sz="2000" dirty="0" smtClean="0">
                <a:solidFill>
                  <a:srgbClr val="000000"/>
                </a:solidFill>
                <a:latin typeface="Times New Roman" panose="02020603050405020304" pitchFamily="18" charset="0"/>
                <a:ea typeface="Calibri"/>
                <a:cs typeface="Times New Roman" panose="02020603050405020304" pitchFamily="18" charset="0"/>
              </a:rPr>
              <a:t>.</a:t>
            </a:r>
          </a:p>
          <a:p>
            <a:pPr marL="342900" marR="0" lvl="0" indent="-342900" algn="just">
              <a:spcBef>
                <a:spcPts val="0"/>
              </a:spcBef>
              <a:spcAft>
                <a:spcPts val="0"/>
              </a:spcAft>
              <a:buFont typeface="Wingdings" panose="05000000000000000000" pitchFamily="2" charset="2"/>
              <a:buChar char="§"/>
              <a:tabLst>
                <a:tab pos="457200" algn="l"/>
              </a:tabLst>
            </a:pPr>
            <a:endParaRPr lang="en-US" sz="1000" dirty="0" smtClean="0">
              <a:solidFill>
                <a:srgbClr val="000000"/>
              </a:solidFill>
              <a:latin typeface="Times New Roman" panose="02020603050405020304" pitchFamily="18" charset="0"/>
              <a:ea typeface="Calibri"/>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tabLst>
                <a:tab pos="457200" algn="l"/>
              </a:tabLst>
            </a:pPr>
            <a:r>
              <a:rPr lang="en-US" sz="2000" dirty="0" err="1" smtClean="0">
                <a:solidFill>
                  <a:srgbClr val="000000"/>
                </a:solidFill>
                <a:latin typeface="Times New Roman" panose="02020603050405020304" pitchFamily="18" charset="0"/>
                <a:ea typeface="Calibri"/>
                <a:cs typeface="Times New Roman" panose="02020603050405020304" pitchFamily="18" charset="0"/>
              </a:rPr>
              <a:t>Sigurimi</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i</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shërbimit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internetit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në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gjithë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institucionet</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arsimore</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te</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Qarkut</a:t>
            </a:r>
            <a:r>
              <a:rPr lang="en-US" sz="2000" dirty="0" smtClean="0">
                <a:solidFill>
                  <a:srgbClr val="000000"/>
                </a:solidFill>
                <a:latin typeface="Times New Roman" panose="02020603050405020304" pitchFamily="18" charset="0"/>
                <a:ea typeface="Calibri"/>
                <a:cs typeface="Times New Roman" panose="02020603050405020304" pitchFamily="18" charset="0"/>
              </a:rPr>
              <a:t>, me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qëllim</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përdorimin</a:t>
            </a:r>
            <a:r>
              <a:rPr lang="en-US" sz="2000" dirty="0" smtClean="0">
                <a:solidFill>
                  <a:srgbClr val="000000"/>
                </a:solidFill>
                <a:latin typeface="Times New Roman" panose="02020603050405020304" pitchFamily="18" charset="0"/>
                <a:ea typeface="Calibri"/>
                <a:cs typeface="Times New Roman" panose="02020603050405020304" pitchFamily="18" charset="0"/>
              </a:rPr>
              <a:t> 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tij</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në</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mësimdhënie</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dhe</a:t>
            </a:r>
            <a:r>
              <a:rPr lang="en-US" sz="2000" dirty="0" smtClean="0">
                <a:solidFill>
                  <a:srgbClr val="000000"/>
                </a:solidFill>
                <a:latin typeface="Times New Roman" panose="02020603050405020304" pitchFamily="18" charset="0"/>
                <a:ea typeface="Calibri"/>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administrimin</a:t>
            </a:r>
            <a:r>
              <a:rPr lang="en-US" sz="2000" dirty="0" smtClean="0">
                <a:solidFill>
                  <a:srgbClr val="000000"/>
                </a:solidFill>
                <a:latin typeface="Times New Roman" panose="02020603050405020304" pitchFamily="18" charset="0"/>
                <a:ea typeface="Calibri"/>
                <a:cs typeface="Times New Roman" panose="02020603050405020304" pitchFamily="18" charset="0"/>
              </a:rPr>
              <a:t> e </a:t>
            </a:r>
            <a:r>
              <a:rPr lang="en-US" sz="2000" dirty="0" err="1" smtClean="0">
                <a:solidFill>
                  <a:srgbClr val="000000"/>
                </a:solidFill>
                <a:latin typeface="Times New Roman" panose="02020603050405020304" pitchFamily="18" charset="0"/>
                <a:ea typeface="Calibri"/>
                <a:cs typeface="Times New Roman" panose="02020603050405020304" pitchFamily="18" charset="0"/>
              </a:rPr>
              <a:t>shkollës</a:t>
            </a:r>
            <a:r>
              <a:rPr lang="en-US" sz="2000" dirty="0" smtClean="0">
                <a:solidFill>
                  <a:srgbClr val="000000"/>
                </a:solidFill>
                <a:latin typeface="Times New Roman" panose="02020603050405020304" pitchFamily="18" charset="0"/>
                <a:ea typeface="Calibri"/>
                <a:cs typeface="Times New Roman" panose="02020603050405020304" pitchFamily="18" charset="0"/>
              </a:rPr>
              <a:t>.</a:t>
            </a:r>
          </a:p>
          <a:p>
            <a:pPr marL="342900" marR="0" lvl="0" indent="-342900" algn="just">
              <a:spcBef>
                <a:spcPts val="0"/>
              </a:spcBef>
              <a:spcAft>
                <a:spcPts val="0"/>
              </a:spcAft>
              <a:buFont typeface="Wingdings" panose="05000000000000000000" pitchFamily="2" charset="2"/>
              <a:buChar char="§"/>
              <a:tabLst>
                <a:tab pos="457200" algn="l"/>
              </a:tabLst>
            </a:pPr>
            <a:endParaRPr lang="en-US" sz="1000" dirty="0">
              <a:solidFill>
                <a:srgbClr val="000000"/>
              </a:solidFill>
              <a:latin typeface="Times New Roman" panose="02020603050405020304" pitchFamily="18" charset="0"/>
              <a:ea typeface="Calibri"/>
              <a:cs typeface="Times New Roman" panose="02020603050405020304" pitchFamily="18" charset="0"/>
            </a:endParaRPr>
          </a:p>
          <a:p>
            <a:pPr marL="342900" marR="0" lvl="0" indent="-342900" algn="just">
              <a:spcBef>
                <a:spcPts val="0"/>
              </a:spcBef>
              <a:spcAft>
                <a:spcPts val="0"/>
              </a:spcAft>
              <a:buFont typeface="Wingdings"/>
              <a:buChar char=""/>
              <a:tabLst>
                <a:tab pos="457200" algn="l"/>
              </a:tabLst>
            </a:pPr>
            <a:r>
              <a:rPr lang="it-IT" sz="2000" dirty="0">
                <a:solidFill>
                  <a:srgbClr val="000000"/>
                </a:solidFill>
                <a:latin typeface="Times New Roman"/>
                <a:ea typeface="Calibri"/>
                <a:cs typeface="Times New Roman"/>
              </a:rPr>
              <a:t>Evidentimi i problemeve që dalin nga analizat e  rezultateve të Maturës Shtetërore dhe PKAB, në drejtim të punës së mësuesve në lëndët e provimit dhe procesin e administrimit</a:t>
            </a:r>
            <a:r>
              <a:rPr lang="it-IT" dirty="0" smtClean="0">
                <a:solidFill>
                  <a:srgbClr val="000000"/>
                </a:solidFill>
                <a:latin typeface="Times New Roman"/>
                <a:ea typeface="Calibri"/>
                <a:cs typeface="Times New Roman"/>
              </a:rPr>
              <a:t>.</a:t>
            </a:r>
          </a:p>
          <a:p>
            <a:pPr marL="342900" marR="0" lvl="0" indent="-342900" algn="just">
              <a:spcBef>
                <a:spcPts val="0"/>
              </a:spcBef>
              <a:spcAft>
                <a:spcPts val="0"/>
              </a:spcAft>
              <a:buFont typeface="Wingdings"/>
              <a:buChar char=""/>
              <a:tabLst>
                <a:tab pos="457200" algn="l"/>
              </a:tabLst>
            </a:pPr>
            <a:endParaRPr lang="it-IT" sz="1000" dirty="0" smtClean="0">
              <a:solidFill>
                <a:srgbClr val="000000"/>
              </a:solidFill>
              <a:latin typeface="Times New Roman"/>
              <a:ea typeface="Calibri"/>
              <a:cs typeface="Times New Roman"/>
            </a:endParaRPr>
          </a:p>
          <a:p>
            <a:pPr marL="342900" indent="-342900" algn="just">
              <a:buFont typeface="Wingdings"/>
              <a:buChar char=""/>
              <a:tabLst>
                <a:tab pos="457200" algn="l"/>
              </a:tabLst>
            </a:pPr>
            <a:r>
              <a:rPr lang="pt-BR" sz="2000" dirty="0">
                <a:solidFill>
                  <a:srgbClr val="000000"/>
                </a:solidFill>
                <a:latin typeface="Times New Roman"/>
                <a:ea typeface="Calibri"/>
                <a:cs typeface="Times New Roman"/>
              </a:rPr>
              <a:t>Në funksion të rritjes së standardit të vlerësimit të nxënësit dhe, në veçanti për klasat nëntë dhe dymbëdhjetë, nisur nga rezultatet e vitit shkollor 2014-2015, mësuesit dhe drejtoritë e shkollave  të zbusin diferencat midis vlerësimit të brendshëm dhe atij të jashtëm</a:t>
            </a:r>
            <a:r>
              <a:rPr lang="pt-BR" sz="1600" dirty="0">
                <a:solidFill>
                  <a:srgbClr val="000000"/>
                </a:solidFill>
                <a:latin typeface="Times New Roman"/>
                <a:ea typeface="Calibri"/>
                <a:cs typeface="Times New Roman"/>
              </a:rPr>
              <a:t>.</a:t>
            </a:r>
          </a:p>
          <a:p>
            <a:pPr marL="342900" marR="0" lvl="0" indent="-342900" algn="just">
              <a:spcBef>
                <a:spcPts val="0"/>
              </a:spcBef>
              <a:spcAft>
                <a:spcPts val="0"/>
              </a:spcAft>
              <a:buFont typeface="Wingdings"/>
              <a:buChar char=""/>
              <a:tabLst>
                <a:tab pos="457200" algn="l"/>
              </a:tabLst>
            </a:pPr>
            <a:endParaRPr lang="en-US" sz="1600" dirty="0">
              <a:ea typeface="Calibri"/>
              <a:cs typeface="Times New Roman"/>
            </a:endParaRPr>
          </a:p>
        </p:txBody>
      </p:sp>
    </p:spTree>
    <p:extLst>
      <p:ext uri="{BB962C8B-B14F-4D97-AF65-F5344CB8AC3E}">
        <p14:creationId xmlns:p14="http://schemas.microsoft.com/office/powerpoint/2010/main" val="15418061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5475" y="2421001"/>
            <a:ext cx="9407525" cy="0"/>
          </a:xfrm>
          <a:custGeom>
            <a:avLst/>
            <a:gdLst/>
            <a:ahLst/>
            <a:cxnLst/>
            <a:rect l="l" t="t" r="r" b="b"/>
            <a:pathLst>
              <a:path w="9407525">
                <a:moveTo>
                  <a:pt x="0" y="0"/>
                </a:moveTo>
                <a:lnTo>
                  <a:pt x="9407525" y="0"/>
                </a:lnTo>
              </a:path>
            </a:pathLst>
          </a:custGeom>
          <a:ln w="15875">
            <a:solidFill>
              <a:srgbClr val="83992A"/>
            </a:solidFill>
          </a:ln>
        </p:spPr>
        <p:txBody>
          <a:bodyPr wrap="square" lIns="0" tIns="0" rIns="0" bIns="0" rtlCol="0"/>
          <a:lstStyle/>
          <a:p>
            <a:endParaRPr/>
          </a:p>
        </p:txBody>
      </p:sp>
      <p:sp>
        <p:nvSpPr>
          <p:cNvPr id="3" name="object 3"/>
          <p:cNvSpPr/>
          <p:nvPr/>
        </p:nvSpPr>
        <p:spPr>
          <a:xfrm>
            <a:off x="653795" y="2286000"/>
            <a:ext cx="10977372" cy="151790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86739" y="2613877"/>
            <a:ext cx="9872345" cy="1000274"/>
          </a:xfrm>
          <a:prstGeom prst="rect">
            <a:avLst/>
          </a:prstGeom>
        </p:spPr>
        <p:txBody>
          <a:bodyPr vert="horz" wrap="square" lIns="0" tIns="0" rIns="0" bIns="0" rtlCol="0">
            <a:spAutoFit/>
          </a:bodyPr>
          <a:lstStyle/>
          <a:p>
            <a:pPr marL="12700">
              <a:lnSpc>
                <a:spcPct val="100000"/>
              </a:lnSpc>
            </a:pPr>
            <a:r>
              <a:rPr sz="6500" spc="-155" dirty="0">
                <a:solidFill>
                  <a:srgbClr val="FFFFFF"/>
                </a:solidFill>
                <a:latin typeface="Garamond"/>
                <a:cs typeface="Garamond"/>
              </a:rPr>
              <a:t>J</a:t>
            </a:r>
            <a:r>
              <a:rPr sz="6500" dirty="0">
                <a:solidFill>
                  <a:srgbClr val="FFFFFF"/>
                </a:solidFill>
                <a:latin typeface="Garamond"/>
                <a:cs typeface="Garamond"/>
              </a:rPr>
              <a:t>u</a:t>
            </a:r>
            <a:r>
              <a:rPr sz="6500" spc="-25" dirty="0">
                <a:solidFill>
                  <a:srgbClr val="FFFFFF"/>
                </a:solidFill>
                <a:latin typeface="Garamond"/>
                <a:cs typeface="Garamond"/>
              </a:rPr>
              <a:t> </a:t>
            </a:r>
            <a:r>
              <a:rPr sz="6500" dirty="0" err="1">
                <a:solidFill>
                  <a:srgbClr val="FFFFFF"/>
                </a:solidFill>
                <a:latin typeface="Garamond"/>
                <a:cs typeface="Garamond"/>
              </a:rPr>
              <a:t>faleminderit</a:t>
            </a:r>
            <a:r>
              <a:rPr sz="6500" spc="-70" dirty="0">
                <a:solidFill>
                  <a:srgbClr val="FFFFFF"/>
                </a:solidFill>
                <a:latin typeface="Garamond"/>
                <a:cs typeface="Garamond"/>
              </a:rPr>
              <a:t> </a:t>
            </a:r>
            <a:r>
              <a:rPr sz="6500" spc="-5" dirty="0" err="1" smtClean="0">
                <a:solidFill>
                  <a:srgbClr val="FFFFFF"/>
                </a:solidFill>
                <a:latin typeface="Garamond"/>
                <a:cs typeface="Garamond"/>
              </a:rPr>
              <a:t>p</a:t>
            </a:r>
            <a:r>
              <a:rPr lang="en-US" sz="6500" spc="-5" dirty="0" err="1" smtClean="0">
                <a:solidFill>
                  <a:srgbClr val="FFFFFF"/>
                </a:solidFill>
                <a:latin typeface="Garamond"/>
                <a:cs typeface="Garamond"/>
              </a:rPr>
              <a:t>ë</a:t>
            </a:r>
            <a:r>
              <a:rPr sz="6500" dirty="0" err="1" smtClean="0">
                <a:solidFill>
                  <a:srgbClr val="FFFFFF"/>
                </a:solidFill>
                <a:latin typeface="Garamond"/>
                <a:cs typeface="Garamond"/>
              </a:rPr>
              <a:t>r</a:t>
            </a:r>
            <a:r>
              <a:rPr sz="6500" spc="5" dirty="0" smtClean="0">
                <a:solidFill>
                  <a:srgbClr val="FFFFFF"/>
                </a:solidFill>
                <a:latin typeface="Garamond"/>
                <a:cs typeface="Garamond"/>
              </a:rPr>
              <a:t> </a:t>
            </a:r>
            <a:r>
              <a:rPr sz="6500" dirty="0" err="1" smtClean="0">
                <a:solidFill>
                  <a:srgbClr val="FFFFFF"/>
                </a:solidFill>
                <a:latin typeface="Garamond"/>
                <a:cs typeface="Garamond"/>
              </a:rPr>
              <a:t>v</a:t>
            </a:r>
            <a:r>
              <a:rPr lang="en-US" sz="6500" dirty="0" err="1" smtClean="0">
                <a:solidFill>
                  <a:srgbClr val="FFFFFF"/>
                </a:solidFill>
                <a:latin typeface="Garamond"/>
                <a:cs typeface="Garamond"/>
              </a:rPr>
              <a:t>ë</a:t>
            </a:r>
            <a:r>
              <a:rPr sz="6500" dirty="0" err="1" smtClean="0">
                <a:solidFill>
                  <a:srgbClr val="FFFFFF"/>
                </a:solidFill>
                <a:latin typeface="Garamond"/>
                <a:cs typeface="Garamond"/>
              </a:rPr>
              <a:t>mendjen</a:t>
            </a:r>
            <a:r>
              <a:rPr sz="6500" dirty="0">
                <a:solidFill>
                  <a:srgbClr val="FFFFFF"/>
                </a:solidFill>
                <a:latin typeface="Garamond"/>
                <a:cs typeface="Garamond"/>
              </a:rPr>
              <a:t>!</a:t>
            </a:r>
            <a:endParaRPr sz="6500" dirty="0">
              <a:latin typeface="Garamond"/>
              <a:cs typeface="Garamon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468654"/>
          </a:xfrm>
        </p:spPr>
        <p:txBody>
          <a:bodyPr/>
          <a:lstStyle/>
          <a:p>
            <a:pPr marL="0" marR="0" algn="ctr">
              <a:lnSpc>
                <a:spcPct val="115000"/>
              </a:lnSpc>
              <a:spcBef>
                <a:spcPts val="0"/>
              </a:spcBef>
              <a:spcAft>
                <a:spcPts val="1000"/>
              </a:spcAft>
            </a:pPr>
            <a:r>
              <a:rPr lang="sq-AL" sz="2800" b="1" dirty="0" smtClean="0">
                <a:latin typeface="Times New Roman"/>
                <a:ea typeface="Calibri"/>
                <a:cs typeface="Times New Roman"/>
              </a:rPr>
              <a:t>Infrastruktura dhe investimet e kryera për vitin shkollor 2014-2015 </a:t>
            </a:r>
            <a:endParaRPr lang="en-US" sz="2800" dirty="0"/>
          </a:p>
        </p:txBody>
      </p:sp>
      <p:sp>
        <p:nvSpPr>
          <p:cNvPr id="3" name="Rectangle 2"/>
          <p:cNvSpPr/>
          <p:nvPr/>
        </p:nvSpPr>
        <p:spPr>
          <a:xfrm>
            <a:off x="914400" y="1447800"/>
            <a:ext cx="10439400" cy="4546552"/>
          </a:xfrm>
          <a:prstGeom prst="rect">
            <a:avLst/>
          </a:prstGeom>
        </p:spPr>
        <p:txBody>
          <a:bodyPr wrap="square">
            <a:spAutoFit/>
          </a:bodyPr>
          <a:lstStyle/>
          <a:p>
            <a:pPr algn="just">
              <a:lnSpc>
                <a:spcPct val="150000"/>
              </a:lnSpc>
              <a:spcAft>
                <a:spcPts val="1000"/>
              </a:spcAft>
            </a:pPr>
            <a:r>
              <a:rPr lang="sq-AL" sz="2000" dirty="0">
                <a:latin typeface="Times New Roman"/>
                <a:ea typeface="Calibri"/>
                <a:cs typeface="Times New Roman"/>
              </a:rPr>
              <a:t>Për vitin shkollor 2014-2015 infrastruktura e objekteve shkollore ka qënë në përgjithësi normale për zhvillimin e </a:t>
            </a:r>
            <a:r>
              <a:rPr lang="sq-AL" sz="2000" dirty="0" smtClean="0">
                <a:latin typeface="Times New Roman"/>
                <a:ea typeface="Calibri"/>
                <a:cs typeface="Times New Roman"/>
              </a:rPr>
              <a:t>pro</a:t>
            </a:r>
            <a:r>
              <a:rPr lang="en-US" sz="2000" dirty="0" smtClean="0">
                <a:latin typeface="Times New Roman"/>
                <a:ea typeface="Calibri"/>
                <a:cs typeface="Times New Roman"/>
              </a:rPr>
              <a:t>c</a:t>
            </a:r>
            <a:r>
              <a:rPr lang="sq-AL" sz="2000" dirty="0" smtClean="0">
                <a:latin typeface="Times New Roman"/>
                <a:ea typeface="Calibri"/>
                <a:cs typeface="Times New Roman"/>
              </a:rPr>
              <a:t>esit </a:t>
            </a:r>
            <a:r>
              <a:rPr lang="sq-AL" sz="2000" dirty="0">
                <a:latin typeface="Times New Roman"/>
                <a:ea typeface="Calibri"/>
                <a:cs typeface="Times New Roman"/>
              </a:rPr>
              <a:t>mësimor-edukativ, çka u vërejt edhe  në këtë fillim  viti të ri shkollor ku të gjitha shkollat hapën dyert për të pritur nxënësit.  Në bashkëpunim me njësitë vendore DARQT dhe drejtoritë e shkollave morën masat e duhura gjatë pushimeve të verës për riparime dhe rregullime të ndryshme të ambjenteve shkollore për të siguruar kushte sa më të mira për nxënësit tanë.</a:t>
            </a:r>
            <a:endParaRPr lang="en-US" sz="2000" dirty="0">
              <a:ea typeface="Calibri"/>
              <a:cs typeface="Times New Roman"/>
            </a:endParaRPr>
          </a:p>
          <a:p>
            <a:pPr algn="just">
              <a:lnSpc>
                <a:spcPct val="150000"/>
              </a:lnSpc>
              <a:spcAft>
                <a:spcPts val="1000"/>
              </a:spcAft>
            </a:pPr>
            <a:r>
              <a:rPr lang="sq-AL" sz="2000" dirty="0">
                <a:latin typeface="Times New Roman"/>
                <a:ea typeface="Calibri"/>
                <a:cs typeface="Times New Roman"/>
              </a:rPr>
              <a:t>Duhet theksuar fakti se  jo  të gjitha njësitë vendore janë treguar të gatshme për të ndërhyrë me shërbime  për përmirësimin e infrastrukturës shkollore .</a:t>
            </a:r>
            <a:endParaRPr lang="en-US" sz="2000" dirty="0">
              <a:ea typeface="Calibri"/>
              <a:cs typeface="Times New Roman"/>
            </a:endParaRPr>
          </a:p>
          <a:p>
            <a:pPr algn="just">
              <a:lnSpc>
                <a:spcPct val="115000"/>
              </a:lnSpc>
              <a:spcAft>
                <a:spcPts val="1000"/>
              </a:spcAft>
            </a:pPr>
            <a:r>
              <a:rPr lang="sq-AL" sz="2000" dirty="0">
                <a:latin typeface="Times New Roman"/>
                <a:ea typeface="Calibri"/>
                <a:cs typeface="Times New Roman"/>
              </a:rPr>
              <a:t>Si rezultat i bashkëpunimit të ngushtë me Prefekturën, MAS, Njësitë Vendore dhe drejtoritë e </a:t>
            </a:r>
            <a:endParaRPr lang="en-US" sz="2000" dirty="0">
              <a:ea typeface="Calibri"/>
              <a:cs typeface="Times New Roman"/>
            </a:endParaRPr>
          </a:p>
          <a:p>
            <a:pPr algn="just">
              <a:lnSpc>
                <a:spcPct val="115000"/>
              </a:lnSpc>
              <a:spcAft>
                <a:spcPts val="1000"/>
              </a:spcAft>
            </a:pPr>
            <a:r>
              <a:rPr lang="sq-AL" sz="2000" dirty="0">
                <a:latin typeface="Times New Roman"/>
                <a:ea typeface="Calibri"/>
                <a:cs typeface="Times New Roman"/>
              </a:rPr>
              <a:t>shkollave u bë e mundur që të  përmirësohej ndjeshëm infrastruktura shkollore në disa objekte.</a:t>
            </a:r>
            <a:endParaRPr lang="en-US" sz="2000" dirty="0">
              <a:ea typeface="Calibri"/>
              <a:cs typeface="Times New Roman"/>
            </a:endParaRPr>
          </a:p>
        </p:txBody>
      </p:sp>
    </p:spTree>
    <p:extLst>
      <p:ext uri="{BB962C8B-B14F-4D97-AF65-F5344CB8AC3E}">
        <p14:creationId xmlns:p14="http://schemas.microsoft.com/office/powerpoint/2010/main" val="834278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744200" cy="609601"/>
          </a:xfrm>
        </p:spPr>
        <p:txBody>
          <a:bodyPr/>
          <a:lstStyle/>
          <a:p>
            <a:pPr marL="0" marR="0" algn="ctr">
              <a:lnSpc>
                <a:spcPct val="115000"/>
              </a:lnSpc>
              <a:spcBef>
                <a:spcPts val="0"/>
              </a:spcBef>
              <a:spcAft>
                <a:spcPts val="1000"/>
              </a:spcAft>
            </a:pPr>
            <a:r>
              <a:rPr lang="en-US" sz="2800" b="1" dirty="0" smtClean="0">
                <a:latin typeface="Times New Roman"/>
                <a:ea typeface="Calibri"/>
                <a:cs typeface="Times New Roman"/>
              </a:rPr>
              <a:t>Ne </a:t>
            </a:r>
            <a:r>
              <a:rPr lang="sq-AL" sz="2800" b="1" dirty="0" smtClean="0">
                <a:latin typeface="Times New Roman"/>
                <a:ea typeface="Calibri"/>
                <a:cs typeface="Times New Roman"/>
              </a:rPr>
              <a:t>vitin 2014-2015 përfunduan  me sukses punimet në shkollat</a:t>
            </a:r>
            <a:r>
              <a:rPr lang="sq-AL" sz="2400" b="1" dirty="0" smtClean="0">
                <a:latin typeface="Times New Roman"/>
                <a:ea typeface="Calibri"/>
                <a:cs typeface="Times New Roman"/>
              </a:rPr>
              <a:t> </a:t>
            </a:r>
            <a:r>
              <a:rPr lang="en-US" sz="4000" dirty="0">
                <a:latin typeface="Calibri"/>
                <a:ea typeface="Calibri"/>
                <a:cs typeface="Times New Roman"/>
              </a:rPr>
              <a:t/>
            </a:r>
            <a:br>
              <a:rPr lang="en-US" sz="4000" dirty="0">
                <a:latin typeface="Calibri"/>
                <a:ea typeface="Calibri"/>
                <a:cs typeface="Times New Roman"/>
              </a:rPr>
            </a:br>
            <a:endParaRPr lang="en-US" dirty="0"/>
          </a:p>
        </p:txBody>
      </p:sp>
      <p:sp>
        <p:nvSpPr>
          <p:cNvPr id="3" name="Rectangle 2"/>
          <p:cNvSpPr/>
          <p:nvPr/>
        </p:nvSpPr>
        <p:spPr>
          <a:xfrm>
            <a:off x="838200" y="1524000"/>
            <a:ext cx="10591800" cy="2000548"/>
          </a:xfrm>
          <a:prstGeom prst="rect">
            <a:avLst/>
          </a:prstGeom>
        </p:spPr>
        <p:txBody>
          <a:bodyPr wrap="square">
            <a:spAutoFit/>
          </a:bodyPr>
          <a:lstStyle/>
          <a:p>
            <a:pPr>
              <a:lnSpc>
                <a:spcPct val="150000"/>
              </a:lnSpc>
              <a:spcAft>
                <a:spcPts val="1000"/>
              </a:spcAft>
            </a:pPr>
            <a:r>
              <a:rPr lang="sq-AL" sz="2000" dirty="0">
                <a:latin typeface="Times New Roman"/>
                <a:ea typeface="Calibri"/>
                <a:cs typeface="Times New Roman"/>
              </a:rPr>
              <a:t>-Rikonstruksion i shkollës së mesme “Sadi Nuri” Ndroq Komuna Ndroq.</a:t>
            </a:r>
            <a:r>
              <a:rPr lang="sq-AL" sz="2000" b="1" dirty="0">
                <a:latin typeface="Times New Roman"/>
                <a:ea typeface="Calibri"/>
                <a:cs typeface="Times New Roman"/>
              </a:rPr>
              <a:t> </a:t>
            </a:r>
            <a:r>
              <a:rPr lang="de-DE" sz="2000" b="1" dirty="0">
                <a:latin typeface="Times New Roman"/>
                <a:ea typeface="Calibri"/>
                <a:cs typeface="Times New Roman"/>
              </a:rPr>
              <a:t>me fond  23.643.197  </a:t>
            </a:r>
            <a:r>
              <a:rPr lang="de-DE" sz="2000" b="1" dirty="0" smtClean="0">
                <a:latin typeface="Times New Roman"/>
                <a:ea typeface="Calibri"/>
                <a:cs typeface="Times New Roman"/>
              </a:rPr>
              <a:t>lekë.</a:t>
            </a:r>
            <a:endParaRPr lang="en-US" sz="2000" dirty="0">
              <a:ea typeface="Calibri"/>
              <a:cs typeface="Times New Roman"/>
            </a:endParaRPr>
          </a:p>
          <a:p>
            <a:pPr>
              <a:lnSpc>
                <a:spcPct val="115000"/>
              </a:lnSpc>
              <a:spcAft>
                <a:spcPts val="1000"/>
              </a:spcAft>
            </a:pPr>
            <a:r>
              <a:rPr lang="sq-AL" sz="2000" dirty="0">
                <a:latin typeface="Times New Roman"/>
                <a:ea typeface="Calibri"/>
                <a:cs typeface="Times New Roman"/>
              </a:rPr>
              <a:t>-Rikonstruksion i shkollës së mesme të bashkuar Vaqarr Komuna Vaqarr.</a:t>
            </a:r>
            <a:r>
              <a:rPr lang="sq-AL" sz="2000" b="1" dirty="0">
                <a:latin typeface="Times New Roman"/>
                <a:ea typeface="Calibri"/>
                <a:cs typeface="Times New Roman"/>
              </a:rPr>
              <a:t> </a:t>
            </a:r>
            <a:r>
              <a:rPr lang="de-DE" sz="2000" b="1" dirty="0">
                <a:latin typeface="Times New Roman"/>
                <a:ea typeface="Calibri"/>
                <a:cs typeface="Times New Roman"/>
              </a:rPr>
              <a:t>me fond  31.801.747 </a:t>
            </a:r>
            <a:r>
              <a:rPr lang="de-DE" sz="2000" b="1" dirty="0" smtClean="0">
                <a:latin typeface="Times New Roman"/>
                <a:ea typeface="Calibri"/>
                <a:cs typeface="Times New Roman"/>
              </a:rPr>
              <a:t>lekë.</a:t>
            </a:r>
            <a:endParaRPr lang="en-US" sz="2000" dirty="0">
              <a:ea typeface="Calibri"/>
              <a:cs typeface="Times New Roman"/>
            </a:endParaRPr>
          </a:p>
          <a:p>
            <a:pPr>
              <a:lnSpc>
                <a:spcPct val="115000"/>
              </a:lnSpc>
              <a:spcAft>
                <a:spcPts val="1000"/>
              </a:spcAft>
            </a:pPr>
            <a:r>
              <a:rPr lang="sq-AL" sz="2000" dirty="0">
                <a:latin typeface="Times New Roman"/>
                <a:ea typeface="Calibri"/>
                <a:cs typeface="Times New Roman"/>
              </a:rPr>
              <a:t>-Ndërtim shtesë kati në shkollën 9 vjeçare Qesarakë Komuna Dajt.</a:t>
            </a:r>
            <a:r>
              <a:rPr lang="sq-AL" sz="2000" b="1" dirty="0">
                <a:latin typeface="Times New Roman"/>
                <a:ea typeface="Calibri"/>
                <a:cs typeface="Times New Roman"/>
              </a:rPr>
              <a:t> </a:t>
            </a:r>
            <a:r>
              <a:rPr lang="de-DE" sz="2000" b="1" dirty="0">
                <a:latin typeface="Times New Roman"/>
                <a:ea typeface="Calibri"/>
                <a:cs typeface="Times New Roman"/>
              </a:rPr>
              <a:t>me fond  46.699.592  </a:t>
            </a:r>
            <a:r>
              <a:rPr lang="de-DE" sz="2000" b="1" dirty="0" smtClean="0">
                <a:latin typeface="Times New Roman"/>
                <a:ea typeface="Calibri"/>
                <a:cs typeface="Times New Roman"/>
              </a:rPr>
              <a:t>lekë.</a:t>
            </a:r>
            <a:endParaRPr lang="en-US" sz="2000" dirty="0">
              <a:ea typeface="Calibri"/>
              <a:cs typeface="Times New Roman"/>
            </a:endParaRPr>
          </a:p>
          <a:p>
            <a:pPr>
              <a:lnSpc>
                <a:spcPct val="115000"/>
              </a:lnSpc>
              <a:spcAft>
                <a:spcPts val="1000"/>
              </a:spcAft>
            </a:pPr>
            <a:r>
              <a:rPr lang="sq-AL" sz="2000" dirty="0">
                <a:latin typeface="Times New Roman"/>
                <a:ea typeface="Calibri"/>
                <a:cs typeface="Times New Roman"/>
              </a:rPr>
              <a:t>-Rikonstruksion i shkollës së mesme të bashkuar Farkë me donacion</a:t>
            </a:r>
            <a:r>
              <a:rPr lang="sq-AL" sz="2000" dirty="0" smtClean="0">
                <a:latin typeface="Times New Roman"/>
                <a:ea typeface="Calibri"/>
                <a:cs typeface="Times New Roman"/>
              </a:rPr>
              <a:t>.</a:t>
            </a:r>
            <a:endParaRPr lang="en-US" sz="2000" dirty="0">
              <a:ea typeface="Calibri"/>
              <a:cs typeface="Times New Roman"/>
            </a:endParaRPr>
          </a:p>
        </p:txBody>
      </p:sp>
      <p:sp>
        <p:nvSpPr>
          <p:cNvPr id="4" name="Rectangle 3"/>
          <p:cNvSpPr/>
          <p:nvPr/>
        </p:nvSpPr>
        <p:spPr>
          <a:xfrm>
            <a:off x="990600" y="3535434"/>
            <a:ext cx="10515600" cy="2862322"/>
          </a:xfrm>
          <a:prstGeom prst="rect">
            <a:avLst/>
          </a:prstGeom>
        </p:spPr>
        <p:txBody>
          <a:bodyPr wrap="square">
            <a:spAutoFit/>
          </a:bodyPr>
          <a:lstStyle/>
          <a:p>
            <a:pPr>
              <a:lnSpc>
                <a:spcPct val="150000"/>
              </a:lnSpc>
            </a:pPr>
            <a:r>
              <a:rPr lang="sq-AL" sz="2000" dirty="0">
                <a:latin typeface="Times New Roman"/>
                <a:ea typeface="Calibri"/>
              </a:rPr>
              <a:t>Megjithatë në disa shkolla ,sidomos ato vartëse kushtet e infrastrukturës së mjediseve shkollore lënë për të dëshiruar dhe madje disa mjedise shkollore paraqesin rrezik për jetën e nxënësve .Për këtë arsye Drejtoria Arsimore Rajonale e Qarkut Tiranë ka listuar të gjitha shkollat me problematika të theksuara dhe po bën të gjitha përpjekjet, që në bashkëpunim të ngushtë me MAS,Njësitë Administrative ,donatorë të ndryshëm si dhe me drejtoritë e shkollave në mënyër që të vazhdojë puna e nisur në rikonstruksionin të shkollave të tjera . </a:t>
            </a:r>
            <a:endParaRPr lang="en-US" sz="2000" dirty="0"/>
          </a:p>
        </p:txBody>
      </p:sp>
    </p:spTree>
    <p:extLst>
      <p:ext uri="{BB962C8B-B14F-4D97-AF65-F5344CB8AC3E}">
        <p14:creationId xmlns:p14="http://schemas.microsoft.com/office/powerpoint/2010/main" val="1084091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92" y="685800"/>
            <a:ext cx="10896600" cy="893386"/>
          </a:xfrm>
        </p:spPr>
        <p:txBody>
          <a:bodyPr/>
          <a:lstStyle/>
          <a:p>
            <a:pPr marR="0" lvl="0" algn="ctr">
              <a:lnSpc>
                <a:spcPct val="115000"/>
              </a:lnSpc>
              <a:spcBef>
                <a:spcPts val="0"/>
              </a:spcBef>
              <a:spcAft>
                <a:spcPts val="1000"/>
              </a:spcAft>
            </a:pPr>
            <a:r>
              <a:rPr lang="en-US" sz="2800" b="1" dirty="0" smtClean="0">
                <a:latin typeface="Times New Roman"/>
                <a:ea typeface="Calibri"/>
                <a:cs typeface="Times New Roman"/>
              </a:rPr>
              <a:t>BURIMET  NJERËZORE</a:t>
            </a:r>
            <a:br>
              <a:rPr lang="en-US" sz="2800" b="1" dirty="0" smtClean="0">
                <a:latin typeface="Times New Roman"/>
                <a:ea typeface="Calibri"/>
                <a:cs typeface="Times New Roman"/>
              </a:rPr>
            </a:br>
            <a:r>
              <a:rPr lang="en-US" sz="2400" b="1" dirty="0" err="1" smtClean="0">
                <a:latin typeface="Times New Roman"/>
                <a:ea typeface="Calibri"/>
                <a:cs typeface="Times New Roman"/>
              </a:rPr>
              <a:t>Zbatimi</a:t>
            </a:r>
            <a:r>
              <a:rPr lang="en-US" sz="2400" b="1" dirty="0" smtClean="0">
                <a:latin typeface="Times New Roman"/>
                <a:ea typeface="Calibri"/>
                <a:cs typeface="Times New Roman"/>
              </a:rPr>
              <a:t> </a:t>
            </a:r>
            <a:r>
              <a:rPr lang="en-US" sz="2400" b="1" dirty="0" err="1" smtClean="0">
                <a:latin typeface="Times New Roman"/>
                <a:ea typeface="Calibri"/>
                <a:cs typeface="Times New Roman"/>
              </a:rPr>
              <a:t>i</a:t>
            </a:r>
            <a:r>
              <a:rPr lang="en-US" sz="2400" b="1" dirty="0" smtClean="0">
                <a:latin typeface="Times New Roman"/>
                <a:ea typeface="Calibri"/>
                <a:cs typeface="Times New Roman"/>
              </a:rPr>
              <a:t> </a:t>
            </a:r>
            <a:r>
              <a:rPr lang="en-US" sz="2400" b="1" dirty="0" err="1" smtClean="0">
                <a:latin typeface="Times New Roman"/>
                <a:ea typeface="Calibri"/>
                <a:cs typeface="Times New Roman"/>
              </a:rPr>
              <a:t>ligjshmërisë</a:t>
            </a:r>
            <a:r>
              <a:rPr lang="en-US" sz="2400" b="1" dirty="0" smtClean="0">
                <a:latin typeface="Times New Roman"/>
                <a:ea typeface="Calibri"/>
                <a:cs typeface="Times New Roman"/>
              </a:rPr>
              <a:t> </a:t>
            </a:r>
            <a:r>
              <a:rPr lang="en-US" sz="2400" b="1" dirty="0" err="1" smtClean="0">
                <a:latin typeface="Times New Roman"/>
                <a:ea typeface="Calibri"/>
                <a:cs typeface="Times New Roman"/>
              </a:rPr>
              <a:t>në</a:t>
            </a:r>
            <a:r>
              <a:rPr lang="en-US" sz="2400" b="1" dirty="0" smtClean="0">
                <a:latin typeface="Times New Roman"/>
                <a:ea typeface="Calibri"/>
                <a:cs typeface="Times New Roman"/>
              </a:rPr>
              <a:t> </a:t>
            </a:r>
            <a:r>
              <a:rPr lang="en-US" sz="2400" b="1" dirty="0" err="1" smtClean="0">
                <a:latin typeface="Times New Roman"/>
                <a:ea typeface="Calibri"/>
                <a:cs typeface="Times New Roman"/>
              </a:rPr>
              <a:t>emërimet</a:t>
            </a:r>
            <a:r>
              <a:rPr lang="en-US" sz="2400" b="1" dirty="0" smtClean="0">
                <a:latin typeface="Times New Roman"/>
                <a:ea typeface="Calibri"/>
                <a:cs typeface="Times New Roman"/>
              </a:rPr>
              <a:t> e </a:t>
            </a:r>
            <a:r>
              <a:rPr lang="en-US" sz="2400" b="1" dirty="0" err="1" smtClean="0">
                <a:latin typeface="Times New Roman"/>
                <a:ea typeface="Calibri"/>
                <a:cs typeface="Times New Roman"/>
              </a:rPr>
              <a:t>punonjësve</a:t>
            </a:r>
            <a:r>
              <a:rPr lang="en-US" sz="2400" b="1" dirty="0" smtClean="0">
                <a:latin typeface="Times New Roman"/>
                <a:ea typeface="Calibri"/>
                <a:cs typeface="Times New Roman"/>
              </a:rPr>
              <a:t> </a:t>
            </a:r>
            <a:r>
              <a:rPr lang="en-US" sz="2400" b="1" dirty="0" err="1" smtClean="0">
                <a:latin typeface="Times New Roman"/>
                <a:ea typeface="Calibri"/>
                <a:cs typeface="Times New Roman"/>
              </a:rPr>
              <a:t>mësimorë</a:t>
            </a:r>
            <a:r>
              <a:rPr lang="en-US" sz="2400" b="1" dirty="0" smtClean="0">
                <a:latin typeface="Times New Roman"/>
                <a:ea typeface="Calibri"/>
                <a:cs typeface="Times New Roman"/>
              </a:rPr>
              <a:t>/</a:t>
            </a:r>
            <a:r>
              <a:rPr lang="en-US" sz="2400" b="1" dirty="0" err="1" smtClean="0">
                <a:latin typeface="Times New Roman"/>
                <a:ea typeface="Calibri"/>
                <a:cs typeface="Times New Roman"/>
              </a:rPr>
              <a:t>jomësimorë</a:t>
            </a:r>
            <a:endParaRPr lang="en-US" sz="2400" dirty="0">
              <a:effectLst/>
              <a:latin typeface="Calibri"/>
              <a:ea typeface="Calibri"/>
              <a:cs typeface="Times New Roman"/>
            </a:endParaRPr>
          </a:p>
        </p:txBody>
      </p:sp>
      <p:sp>
        <p:nvSpPr>
          <p:cNvPr id="3" name="Rectangle 2"/>
          <p:cNvSpPr/>
          <p:nvPr/>
        </p:nvSpPr>
        <p:spPr>
          <a:xfrm>
            <a:off x="666296" y="1219200"/>
            <a:ext cx="10382704" cy="5514330"/>
          </a:xfrm>
          <a:prstGeom prst="rect">
            <a:avLst/>
          </a:prstGeom>
        </p:spPr>
        <p:txBody>
          <a:bodyPr wrap="square">
            <a:spAutoFit/>
          </a:bodyPr>
          <a:lstStyle/>
          <a:p>
            <a:pPr marL="457200" marR="0" algn="just">
              <a:spcBef>
                <a:spcPts val="0"/>
              </a:spcBef>
              <a:spcAft>
                <a:spcPts val="1000"/>
              </a:spcAft>
            </a:pPr>
            <a:endParaRPr lang="en-US" sz="2200" i="1" dirty="0">
              <a:latin typeface="Times New Roman"/>
              <a:ea typeface="Calibri"/>
              <a:cs typeface="Times New Roman"/>
            </a:endParaRPr>
          </a:p>
          <a:p>
            <a:pPr marL="457200" marR="0" algn="just">
              <a:spcBef>
                <a:spcPts val="0"/>
              </a:spcBef>
              <a:spcAft>
                <a:spcPts val="1000"/>
              </a:spcAft>
            </a:pPr>
            <a:r>
              <a:rPr lang="en-US" sz="2200" dirty="0" err="1" smtClean="0">
                <a:latin typeface="Times New Roman"/>
                <a:ea typeface="Calibri"/>
                <a:cs typeface="Times New Roman"/>
              </a:rPr>
              <a:t>Në</a:t>
            </a:r>
            <a:r>
              <a:rPr lang="en-US" sz="2200" dirty="0" smtClean="0">
                <a:latin typeface="Times New Roman"/>
                <a:ea typeface="Calibri"/>
                <a:cs typeface="Times New Roman"/>
              </a:rPr>
              <a:t> </a:t>
            </a:r>
            <a:r>
              <a:rPr lang="en-US" sz="2200" dirty="0" err="1">
                <a:latin typeface="Times New Roman"/>
                <a:ea typeface="Calibri"/>
                <a:cs typeface="Times New Roman"/>
              </a:rPr>
              <a:t>zbatim</a:t>
            </a:r>
            <a:r>
              <a:rPr lang="en-US" sz="2200" dirty="0">
                <a:latin typeface="Times New Roman"/>
                <a:ea typeface="Calibri"/>
                <a:cs typeface="Times New Roman"/>
              </a:rPr>
              <a:t> </a:t>
            </a:r>
            <a:r>
              <a:rPr lang="en-US" sz="2200" dirty="0" err="1">
                <a:latin typeface="Times New Roman"/>
                <a:ea typeface="Calibri"/>
                <a:cs typeface="Times New Roman"/>
              </a:rPr>
              <a:t>të</a:t>
            </a:r>
            <a:r>
              <a:rPr lang="en-US" sz="2200" dirty="0">
                <a:latin typeface="Times New Roman"/>
                <a:ea typeface="Calibri"/>
                <a:cs typeface="Times New Roman"/>
              </a:rPr>
              <a:t> </a:t>
            </a:r>
            <a:r>
              <a:rPr lang="en-US" sz="2200" dirty="0" err="1">
                <a:latin typeface="Times New Roman"/>
                <a:ea typeface="Calibri"/>
                <a:cs typeface="Times New Roman"/>
              </a:rPr>
              <a:t>Ligjit</a:t>
            </a:r>
            <a:r>
              <a:rPr lang="en-US" sz="2200" dirty="0">
                <a:latin typeface="Times New Roman"/>
                <a:ea typeface="Calibri"/>
                <a:cs typeface="Times New Roman"/>
              </a:rPr>
              <a:t> 69/2012”Për </a:t>
            </a:r>
            <a:r>
              <a:rPr lang="en-US" sz="2200" dirty="0" err="1">
                <a:latin typeface="Times New Roman"/>
                <a:ea typeface="Calibri"/>
                <a:cs typeface="Times New Roman"/>
              </a:rPr>
              <a:t>sistemin</a:t>
            </a:r>
            <a:r>
              <a:rPr lang="en-US" sz="2200" dirty="0">
                <a:latin typeface="Times New Roman"/>
                <a:ea typeface="Calibri"/>
                <a:cs typeface="Times New Roman"/>
              </a:rPr>
              <a:t> </a:t>
            </a:r>
            <a:r>
              <a:rPr lang="en-US" sz="2200" dirty="0" err="1">
                <a:latin typeface="Times New Roman"/>
                <a:ea typeface="Calibri"/>
                <a:cs typeface="Times New Roman"/>
              </a:rPr>
              <a:t>arsimor</a:t>
            </a:r>
            <a:r>
              <a:rPr lang="en-US" sz="2200" dirty="0">
                <a:latin typeface="Times New Roman"/>
                <a:ea typeface="Calibri"/>
                <a:cs typeface="Times New Roman"/>
              </a:rPr>
              <a:t> </a:t>
            </a:r>
            <a:r>
              <a:rPr lang="en-US" sz="2200" dirty="0" err="1">
                <a:latin typeface="Times New Roman"/>
                <a:ea typeface="Calibri"/>
                <a:cs typeface="Times New Roman"/>
              </a:rPr>
              <a:t>parauniversitar</a:t>
            </a:r>
            <a:r>
              <a:rPr lang="en-US" sz="2200" dirty="0">
                <a:latin typeface="Times New Roman"/>
                <a:ea typeface="Calibri"/>
                <a:cs typeface="Times New Roman"/>
              </a:rPr>
              <a:t> </a:t>
            </a:r>
            <a:r>
              <a:rPr lang="en-US" sz="2200" dirty="0" err="1">
                <a:latin typeface="Times New Roman"/>
                <a:ea typeface="Calibri"/>
                <a:cs typeface="Times New Roman"/>
              </a:rPr>
              <a:t>në</a:t>
            </a:r>
            <a:r>
              <a:rPr lang="en-US" sz="2200" dirty="0">
                <a:latin typeface="Times New Roman"/>
                <a:ea typeface="Calibri"/>
                <a:cs typeface="Times New Roman"/>
              </a:rPr>
              <a:t> </a:t>
            </a:r>
            <a:r>
              <a:rPr lang="en-US" sz="2200" dirty="0" err="1">
                <a:latin typeface="Times New Roman"/>
                <a:ea typeface="Calibri"/>
                <a:cs typeface="Times New Roman"/>
              </a:rPr>
              <a:t>Republikën</a:t>
            </a:r>
            <a:r>
              <a:rPr lang="en-US" sz="2200" dirty="0">
                <a:latin typeface="Times New Roman"/>
                <a:ea typeface="Calibri"/>
                <a:cs typeface="Times New Roman"/>
              </a:rPr>
              <a:t> e </a:t>
            </a:r>
            <a:r>
              <a:rPr lang="en-US" sz="2200" dirty="0" err="1">
                <a:latin typeface="Times New Roman"/>
                <a:ea typeface="Calibri"/>
                <a:cs typeface="Times New Roman"/>
              </a:rPr>
              <a:t>Shqipërisë</a:t>
            </a:r>
            <a:r>
              <a:rPr lang="en-US" sz="2200" dirty="0">
                <a:latin typeface="Times New Roman"/>
                <a:ea typeface="Calibri"/>
                <a:cs typeface="Times New Roman"/>
              </a:rPr>
              <a:t>”,</a:t>
            </a:r>
            <a:r>
              <a:rPr lang="en-US" sz="2200" dirty="0" err="1">
                <a:latin typeface="Times New Roman"/>
                <a:ea typeface="Calibri"/>
                <a:cs typeface="Times New Roman"/>
              </a:rPr>
              <a:t>të</a:t>
            </a:r>
            <a:r>
              <a:rPr lang="en-US" sz="2200" dirty="0">
                <a:latin typeface="Times New Roman"/>
                <a:ea typeface="Calibri"/>
                <a:cs typeface="Times New Roman"/>
              </a:rPr>
              <a:t> </a:t>
            </a:r>
            <a:r>
              <a:rPr lang="en-US" sz="2200" dirty="0" err="1">
                <a:latin typeface="Times New Roman"/>
                <a:ea typeface="Calibri"/>
                <a:cs typeface="Times New Roman"/>
              </a:rPr>
              <a:t>Urdhërit</a:t>
            </a:r>
            <a:r>
              <a:rPr lang="en-US" sz="2200" dirty="0">
                <a:latin typeface="Times New Roman"/>
                <a:ea typeface="Calibri"/>
                <a:cs typeface="Times New Roman"/>
              </a:rPr>
              <a:t> nr.363,datë 16.09.2014,”Për </a:t>
            </a:r>
            <a:r>
              <a:rPr lang="en-US" sz="2200" dirty="0" err="1">
                <a:latin typeface="Times New Roman"/>
                <a:ea typeface="Calibri"/>
                <a:cs typeface="Times New Roman"/>
              </a:rPr>
              <a:t>përcaktimin</a:t>
            </a:r>
            <a:r>
              <a:rPr lang="en-US" sz="2200" dirty="0">
                <a:latin typeface="Times New Roman"/>
                <a:ea typeface="Calibri"/>
                <a:cs typeface="Times New Roman"/>
              </a:rPr>
              <a:t> e </a:t>
            </a:r>
            <a:r>
              <a:rPr lang="en-US" sz="2200" dirty="0" err="1">
                <a:latin typeface="Times New Roman"/>
                <a:ea typeface="Calibri"/>
                <a:cs typeface="Times New Roman"/>
              </a:rPr>
              <a:t>nivelit</a:t>
            </a:r>
            <a:r>
              <a:rPr lang="en-US" sz="2200" dirty="0">
                <a:latin typeface="Times New Roman"/>
                <a:ea typeface="Calibri"/>
                <a:cs typeface="Times New Roman"/>
              </a:rPr>
              <a:t> </a:t>
            </a:r>
            <a:r>
              <a:rPr lang="en-US" sz="2200" dirty="0" err="1">
                <a:latin typeface="Times New Roman"/>
                <a:ea typeface="Calibri"/>
                <a:cs typeface="Times New Roman"/>
              </a:rPr>
              <a:t>arsimor</a:t>
            </a:r>
            <a:r>
              <a:rPr lang="en-US" sz="2200" dirty="0">
                <a:latin typeface="Times New Roman"/>
                <a:ea typeface="Calibri"/>
                <a:cs typeface="Times New Roman"/>
              </a:rPr>
              <a:t> </a:t>
            </a:r>
            <a:r>
              <a:rPr lang="en-US" sz="2200" dirty="0" err="1">
                <a:latin typeface="Times New Roman"/>
                <a:ea typeface="Calibri"/>
                <a:cs typeface="Times New Roman"/>
              </a:rPr>
              <a:t>të</a:t>
            </a:r>
            <a:r>
              <a:rPr lang="en-US" sz="2200" dirty="0">
                <a:latin typeface="Times New Roman"/>
                <a:ea typeface="Calibri"/>
                <a:cs typeface="Times New Roman"/>
              </a:rPr>
              <a:t> </a:t>
            </a:r>
            <a:r>
              <a:rPr lang="en-US" sz="2200" dirty="0" err="1">
                <a:latin typeface="Times New Roman"/>
                <a:ea typeface="Calibri"/>
                <a:cs typeface="Times New Roman"/>
              </a:rPr>
              <a:t>mësuesit</a:t>
            </a:r>
            <a:r>
              <a:rPr lang="en-US" sz="2200" dirty="0">
                <a:latin typeface="Times New Roman"/>
                <a:ea typeface="Calibri"/>
                <a:cs typeface="Times New Roman"/>
              </a:rPr>
              <a:t> </a:t>
            </a:r>
            <a:r>
              <a:rPr lang="en-US" sz="2200" dirty="0" err="1">
                <a:latin typeface="Times New Roman"/>
                <a:ea typeface="Calibri"/>
                <a:cs typeface="Times New Roman"/>
              </a:rPr>
              <a:t>në</a:t>
            </a:r>
            <a:r>
              <a:rPr lang="en-US" sz="2200" dirty="0">
                <a:latin typeface="Times New Roman"/>
                <a:ea typeface="Calibri"/>
                <a:cs typeface="Times New Roman"/>
              </a:rPr>
              <a:t> </a:t>
            </a:r>
            <a:r>
              <a:rPr lang="en-US" sz="2200" dirty="0" err="1">
                <a:latin typeface="Times New Roman"/>
                <a:ea typeface="Calibri"/>
                <a:cs typeface="Times New Roman"/>
              </a:rPr>
              <a:t>institucionet</a:t>
            </a:r>
            <a:r>
              <a:rPr lang="en-US" sz="2200" dirty="0">
                <a:latin typeface="Times New Roman"/>
                <a:ea typeface="Calibri"/>
                <a:cs typeface="Times New Roman"/>
              </a:rPr>
              <a:t> </a:t>
            </a:r>
            <a:r>
              <a:rPr lang="en-US" sz="2200" dirty="0" err="1">
                <a:latin typeface="Times New Roman"/>
                <a:ea typeface="Calibri"/>
                <a:cs typeface="Times New Roman"/>
              </a:rPr>
              <a:t>publike</a:t>
            </a:r>
            <a:r>
              <a:rPr lang="en-US" sz="2200" dirty="0">
                <a:latin typeface="Times New Roman"/>
                <a:ea typeface="Calibri"/>
                <a:cs typeface="Times New Roman"/>
              </a:rPr>
              <a:t> </a:t>
            </a:r>
            <a:r>
              <a:rPr lang="en-US" sz="2200" dirty="0" err="1">
                <a:latin typeface="Times New Roman"/>
                <a:ea typeface="Calibri"/>
                <a:cs typeface="Times New Roman"/>
              </a:rPr>
              <a:t>të</a:t>
            </a:r>
            <a:r>
              <a:rPr lang="en-US" sz="2200" dirty="0">
                <a:latin typeface="Times New Roman"/>
                <a:ea typeface="Calibri"/>
                <a:cs typeface="Times New Roman"/>
              </a:rPr>
              <a:t> </a:t>
            </a:r>
            <a:r>
              <a:rPr lang="en-US" sz="2200" dirty="0" err="1">
                <a:latin typeface="Times New Roman"/>
                <a:ea typeface="Calibri"/>
                <a:cs typeface="Times New Roman"/>
              </a:rPr>
              <a:t>arsimit</a:t>
            </a:r>
            <a:r>
              <a:rPr lang="en-US" sz="2200" dirty="0">
                <a:latin typeface="Times New Roman"/>
                <a:ea typeface="Calibri"/>
                <a:cs typeface="Times New Roman"/>
              </a:rPr>
              <a:t> </a:t>
            </a:r>
            <a:r>
              <a:rPr lang="en-US" sz="2200" dirty="0" err="1">
                <a:latin typeface="Times New Roman"/>
                <a:ea typeface="Calibri"/>
                <a:cs typeface="Times New Roman"/>
              </a:rPr>
              <a:t>parauniversitar</a:t>
            </a:r>
            <a:r>
              <a:rPr lang="en-US" sz="2200" dirty="0">
                <a:latin typeface="Times New Roman"/>
                <a:ea typeface="Calibri"/>
                <a:cs typeface="Times New Roman"/>
              </a:rPr>
              <a:t> “ ,</a:t>
            </a:r>
            <a:r>
              <a:rPr lang="en-US" sz="2200" dirty="0" err="1">
                <a:latin typeface="Times New Roman"/>
                <a:ea typeface="Calibri"/>
                <a:cs typeface="Times New Roman"/>
              </a:rPr>
              <a:t>si</a:t>
            </a:r>
            <a:r>
              <a:rPr lang="en-US" sz="2200" dirty="0">
                <a:latin typeface="Times New Roman"/>
                <a:ea typeface="Calibri"/>
                <a:cs typeface="Times New Roman"/>
              </a:rPr>
              <a:t> </a:t>
            </a:r>
            <a:r>
              <a:rPr lang="en-US" sz="2200" dirty="0" err="1">
                <a:latin typeface="Times New Roman"/>
                <a:ea typeface="Calibri"/>
                <a:cs typeface="Times New Roman"/>
              </a:rPr>
              <a:t>dhe</a:t>
            </a:r>
            <a:r>
              <a:rPr lang="en-US" sz="2200" dirty="0">
                <a:latin typeface="Times New Roman"/>
                <a:ea typeface="Calibri"/>
                <a:cs typeface="Times New Roman"/>
              </a:rPr>
              <a:t> </a:t>
            </a:r>
            <a:r>
              <a:rPr lang="en-US" sz="2200" dirty="0" err="1">
                <a:latin typeface="Times New Roman"/>
                <a:ea typeface="Calibri"/>
                <a:cs typeface="Times New Roman"/>
              </a:rPr>
              <a:t>të</a:t>
            </a:r>
            <a:r>
              <a:rPr lang="en-US" sz="2200" dirty="0">
                <a:latin typeface="Times New Roman"/>
                <a:ea typeface="Calibri"/>
                <a:cs typeface="Times New Roman"/>
              </a:rPr>
              <a:t> </a:t>
            </a:r>
            <a:r>
              <a:rPr lang="en-US" sz="2200" dirty="0" err="1">
                <a:latin typeface="Times New Roman"/>
                <a:ea typeface="Calibri"/>
                <a:cs typeface="Times New Roman"/>
              </a:rPr>
              <a:t>Udhëzimit</a:t>
            </a:r>
            <a:r>
              <a:rPr lang="en-US" sz="2200" dirty="0">
                <a:latin typeface="Times New Roman"/>
                <a:ea typeface="Calibri"/>
                <a:cs typeface="Times New Roman"/>
              </a:rPr>
              <a:t> nr.44,datë 16.10.2014 </a:t>
            </a:r>
            <a:r>
              <a:rPr lang="en-US" sz="2200" dirty="0" err="1">
                <a:latin typeface="Times New Roman"/>
                <a:ea typeface="Calibri"/>
                <a:cs typeface="Times New Roman"/>
              </a:rPr>
              <a:t>Për</a:t>
            </a:r>
            <a:r>
              <a:rPr lang="en-US" sz="2200" dirty="0">
                <a:latin typeface="Times New Roman"/>
                <a:ea typeface="Calibri"/>
                <a:cs typeface="Times New Roman"/>
              </a:rPr>
              <a:t> </a:t>
            </a:r>
            <a:r>
              <a:rPr lang="en-US" sz="2200" dirty="0" err="1">
                <a:latin typeface="Times New Roman"/>
                <a:ea typeface="Calibri"/>
                <a:cs typeface="Times New Roman"/>
              </a:rPr>
              <a:t>disa</a:t>
            </a:r>
            <a:r>
              <a:rPr lang="en-US" sz="2200" dirty="0">
                <a:latin typeface="Times New Roman"/>
                <a:ea typeface="Calibri"/>
                <a:cs typeface="Times New Roman"/>
              </a:rPr>
              <a:t> </a:t>
            </a:r>
            <a:r>
              <a:rPr lang="en-US" sz="2200" dirty="0" err="1">
                <a:latin typeface="Times New Roman"/>
                <a:ea typeface="Calibri"/>
                <a:cs typeface="Times New Roman"/>
              </a:rPr>
              <a:t>shtesa</a:t>
            </a:r>
            <a:r>
              <a:rPr lang="en-US" sz="2200" dirty="0">
                <a:latin typeface="Times New Roman"/>
                <a:ea typeface="Calibri"/>
                <a:cs typeface="Times New Roman"/>
              </a:rPr>
              <a:t> </a:t>
            </a:r>
            <a:r>
              <a:rPr lang="en-US" sz="2200" dirty="0" err="1">
                <a:latin typeface="Times New Roman"/>
                <a:ea typeface="Calibri"/>
                <a:cs typeface="Times New Roman"/>
              </a:rPr>
              <a:t>dhe</a:t>
            </a:r>
            <a:r>
              <a:rPr lang="en-US" sz="2200" dirty="0">
                <a:latin typeface="Times New Roman"/>
                <a:ea typeface="Calibri"/>
                <a:cs typeface="Times New Roman"/>
              </a:rPr>
              <a:t> </a:t>
            </a:r>
            <a:r>
              <a:rPr lang="en-US" sz="2200" dirty="0" err="1">
                <a:latin typeface="Times New Roman"/>
                <a:ea typeface="Calibri"/>
                <a:cs typeface="Times New Roman"/>
              </a:rPr>
              <a:t>ndryshime</a:t>
            </a:r>
            <a:r>
              <a:rPr lang="en-US" sz="2200" dirty="0">
                <a:latin typeface="Times New Roman"/>
                <a:ea typeface="Calibri"/>
                <a:cs typeface="Times New Roman"/>
              </a:rPr>
              <a:t>  </a:t>
            </a:r>
            <a:r>
              <a:rPr lang="en-US" sz="2200" dirty="0" err="1">
                <a:latin typeface="Times New Roman"/>
                <a:ea typeface="Calibri"/>
                <a:cs typeface="Times New Roman"/>
              </a:rPr>
              <a:t>në</a:t>
            </a:r>
            <a:r>
              <a:rPr lang="en-US" sz="2200" dirty="0">
                <a:latin typeface="Times New Roman"/>
                <a:ea typeface="Calibri"/>
                <a:cs typeface="Times New Roman"/>
              </a:rPr>
              <a:t> </a:t>
            </a:r>
            <a:r>
              <a:rPr lang="en-US" sz="2200" dirty="0" err="1">
                <a:latin typeface="Times New Roman"/>
                <a:ea typeface="Calibri"/>
                <a:cs typeface="Times New Roman"/>
              </a:rPr>
              <a:t>udhëzimin</a:t>
            </a:r>
            <a:r>
              <a:rPr lang="en-US" sz="2200" dirty="0">
                <a:latin typeface="Times New Roman"/>
                <a:ea typeface="Calibri"/>
                <a:cs typeface="Times New Roman"/>
              </a:rPr>
              <a:t> e </a:t>
            </a:r>
            <a:r>
              <a:rPr lang="en-US" sz="2200" dirty="0" err="1">
                <a:latin typeface="Times New Roman"/>
                <a:ea typeface="Calibri"/>
                <a:cs typeface="Times New Roman"/>
              </a:rPr>
              <a:t>MASh</a:t>
            </a:r>
            <a:r>
              <a:rPr lang="en-US" sz="2200" dirty="0">
                <a:latin typeface="Times New Roman"/>
                <a:ea typeface="Calibri"/>
                <a:cs typeface="Times New Roman"/>
              </a:rPr>
              <a:t> Nr.21,datë 23.07.2010 ,”</a:t>
            </a:r>
            <a:r>
              <a:rPr lang="en-US" sz="2200" dirty="0" err="1">
                <a:latin typeface="Times New Roman"/>
                <a:ea typeface="Calibri"/>
                <a:cs typeface="Times New Roman"/>
              </a:rPr>
              <a:t>Për</a:t>
            </a:r>
            <a:r>
              <a:rPr lang="en-US" sz="2200" dirty="0">
                <a:latin typeface="Times New Roman"/>
                <a:ea typeface="Calibri"/>
                <a:cs typeface="Times New Roman"/>
              </a:rPr>
              <a:t> </a:t>
            </a:r>
            <a:r>
              <a:rPr lang="en-US" sz="2200" dirty="0" err="1">
                <a:latin typeface="Times New Roman"/>
                <a:ea typeface="Calibri"/>
                <a:cs typeface="Times New Roman"/>
              </a:rPr>
              <a:t>normat</a:t>
            </a:r>
            <a:r>
              <a:rPr lang="en-US" sz="2200" dirty="0">
                <a:latin typeface="Times New Roman"/>
                <a:ea typeface="Calibri"/>
                <a:cs typeface="Times New Roman"/>
              </a:rPr>
              <a:t> e </a:t>
            </a:r>
            <a:r>
              <a:rPr lang="en-US" sz="2200" dirty="0" err="1">
                <a:latin typeface="Times New Roman"/>
                <a:ea typeface="Calibri"/>
                <a:cs typeface="Times New Roman"/>
              </a:rPr>
              <a:t>punës</a:t>
            </a:r>
            <a:r>
              <a:rPr lang="en-US" sz="2200" dirty="0">
                <a:latin typeface="Times New Roman"/>
                <a:ea typeface="Calibri"/>
                <a:cs typeface="Times New Roman"/>
              </a:rPr>
              <a:t> </a:t>
            </a:r>
            <a:r>
              <a:rPr lang="en-US" sz="2200" dirty="0" err="1">
                <a:latin typeface="Times New Roman"/>
                <a:ea typeface="Calibri"/>
                <a:cs typeface="Times New Roman"/>
              </a:rPr>
              <a:t>mësimore-edukative</a:t>
            </a:r>
            <a:r>
              <a:rPr lang="en-US" sz="2200" dirty="0">
                <a:latin typeface="Times New Roman"/>
                <a:ea typeface="Calibri"/>
                <a:cs typeface="Times New Roman"/>
              </a:rPr>
              <a:t> </a:t>
            </a:r>
            <a:r>
              <a:rPr lang="en-US" sz="2200" dirty="0" err="1">
                <a:latin typeface="Times New Roman"/>
                <a:ea typeface="Calibri"/>
                <a:cs typeface="Times New Roman"/>
              </a:rPr>
              <a:t>dhe</a:t>
            </a:r>
            <a:r>
              <a:rPr lang="en-US" sz="2200" dirty="0">
                <a:latin typeface="Times New Roman"/>
                <a:ea typeface="Calibri"/>
                <a:cs typeface="Times New Roman"/>
              </a:rPr>
              <a:t> </a:t>
            </a:r>
            <a:r>
              <a:rPr lang="en-US" sz="2200" dirty="0" err="1">
                <a:latin typeface="Times New Roman"/>
                <a:ea typeface="Calibri"/>
                <a:cs typeface="Times New Roman"/>
              </a:rPr>
              <a:t>numrin</a:t>
            </a:r>
            <a:r>
              <a:rPr lang="en-US" sz="2200" dirty="0">
                <a:latin typeface="Times New Roman"/>
                <a:ea typeface="Calibri"/>
                <a:cs typeface="Times New Roman"/>
              </a:rPr>
              <a:t> e </a:t>
            </a:r>
            <a:r>
              <a:rPr lang="en-US" sz="2200" dirty="0" err="1">
                <a:latin typeface="Times New Roman"/>
                <a:ea typeface="Calibri"/>
                <a:cs typeface="Times New Roman"/>
              </a:rPr>
              <a:t>nxënësve</a:t>
            </a:r>
            <a:r>
              <a:rPr lang="en-US" sz="2200" dirty="0">
                <a:latin typeface="Times New Roman"/>
                <a:ea typeface="Calibri"/>
                <a:cs typeface="Times New Roman"/>
              </a:rPr>
              <a:t> </a:t>
            </a:r>
            <a:r>
              <a:rPr lang="en-US" sz="2200" dirty="0" err="1">
                <a:latin typeface="Times New Roman"/>
                <a:ea typeface="Calibri"/>
                <a:cs typeface="Times New Roman"/>
              </a:rPr>
              <a:t>për</a:t>
            </a:r>
            <a:r>
              <a:rPr lang="en-US" sz="2200" dirty="0">
                <a:latin typeface="Times New Roman"/>
                <a:ea typeface="Calibri"/>
                <a:cs typeface="Times New Roman"/>
              </a:rPr>
              <a:t> </a:t>
            </a:r>
            <a:r>
              <a:rPr lang="en-US" sz="2200" dirty="0" err="1">
                <a:latin typeface="Times New Roman"/>
                <a:ea typeface="Calibri"/>
                <a:cs typeface="Times New Roman"/>
              </a:rPr>
              <a:t>klasë</a:t>
            </a:r>
            <a:r>
              <a:rPr lang="en-US" sz="2200" dirty="0">
                <a:latin typeface="Times New Roman"/>
                <a:ea typeface="Calibri"/>
                <a:cs typeface="Times New Roman"/>
              </a:rPr>
              <a:t> </a:t>
            </a:r>
            <a:r>
              <a:rPr lang="en-US" sz="2200" dirty="0" err="1">
                <a:latin typeface="Times New Roman"/>
                <a:ea typeface="Calibri"/>
                <a:cs typeface="Times New Roman"/>
              </a:rPr>
              <a:t>në</a:t>
            </a:r>
            <a:r>
              <a:rPr lang="en-US" sz="2200" dirty="0">
                <a:latin typeface="Times New Roman"/>
                <a:ea typeface="Calibri"/>
                <a:cs typeface="Times New Roman"/>
              </a:rPr>
              <a:t> </a:t>
            </a:r>
            <a:r>
              <a:rPr lang="en-US" sz="2200" dirty="0" err="1">
                <a:latin typeface="Times New Roman"/>
                <a:ea typeface="Calibri"/>
                <a:cs typeface="Times New Roman"/>
              </a:rPr>
              <a:t>institucionet</a:t>
            </a:r>
            <a:r>
              <a:rPr lang="en-US" sz="2200" dirty="0">
                <a:latin typeface="Times New Roman"/>
                <a:ea typeface="Calibri"/>
                <a:cs typeface="Times New Roman"/>
              </a:rPr>
              <a:t> e </a:t>
            </a:r>
            <a:r>
              <a:rPr lang="en-US" sz="2200" dirty="0" err="1">
                <a:latin typeface="Times New Roman"/>
                <a:ea typeface="Calibri"/>
                <a:cs typeface="Times New Roman"/>
              </a:rPr>
              <a:t>arsimit</a:t>
            </a:r>
            <a:r>
              <a:rPr lang="en-US" sz="2200" dirty="0">
                <a:latin typeface="Times New Roman"/>
                <a:ea typeface="Calibri"/>
                <a:cs typeface="Times New Roman"/>
              </a:rPr>
              <a:t> </a:t>
            </a:r>
            <a:r>
              <a:rPr lang="en-US" sz="2200" dirty="0" err="1">
                <a:latin typeface="Times New Roman"/>
                <a:ea typeface="Calibri"/>
                <a:cs typeface="Times New Roman"/>
              </a:rPr>
              <a:t>parauniversitar</a:t>
            </a:r>
            <a:r>
              <a:rPr lang="en-US" sz="2200" dirty="0">
                <a:latin typeface="Times New Roman"/>
                <a:ea typeface="Calibri"/>
                <a:cs typeface="Times New Roman"/>
              </a:rPr>
              <a:t> </a:t>
            </a:r>
            <a:r>
              <a:rPr lang="en-US" sz="2200" dirty="0" smtClean="0">
                <a:latin typeface="Times New Roman"/>
                <a:ea typeface="Calibri"/>
                <a:cs typeface="Times New Roman"/>
              </a:rPr>
              <a:t>“, </a:t>
            </a:r>
            <a:r>
              <a:rPr lang="en-US" sz="2200" dirty="0" err="1" smtClean="0">
                <a:latin typeface="Times New Roman"/>
                <a:ea typeface="Calibri"/>
                <a:cs typeface="Times New Roman"/>
              </a:rPr>
              <a:t>Drejtoria</a:t>
            </a:r>
            <a:r>
              <a:rPr lang="en-US" sz="2200" dirty="0" smtClean="0">
                <a:latin typeface="Times New Roman"/>
                <a:ea typeface="Calibri"/>
                <a:cs typeface="Times New Roman"/>
              </a:rPr>
              <a:t> </a:t>
            </a:r>
            <a:r>
              <a:rPr lang="en-US" sz="2200" dirty="0" err="1">
                <a:latin typeface="Times New Roman"/>
                <a:ea typeface="Calibri"/>
                <a:cs typeface="Times New Roman"/>
              </a:rPr>
              <a:t>Arsimore</a:t>
            </a:r>
            <a:r>
              <a:rPr lang="en-US" sz="2200" dirty="0">
                <a:latin typeface="Times New Roman"/>
                <a:ea typeface="Calibri"/>
                <a:cs typeface="Times New Roman"/>
              </a:rPr>
              <a:t> </a:t>
            </a:r>
            <a:r>
              <a:rPr lang="en-US" sz="2200" dirty="0" err="1">
                <a:latin typeface="Times New Roman"/>
                <a:ea typeface="Calibri"/>
                <a:cs typeface="Times New Roman"/>
              </a:rPr>
              <a:t>Rajonale</a:t>
            </a:r>
            <a:r>
              <a:rPr lang="en-US" sz="2200" dirty="0">
                <a:latin typeface="Times New Roman"/>
                <a:ea typeface="Calibri"/>
                <a:cs typeface="Times New Roman"/>
              </a:rPr>
              <a:t> e </a:t>
            </a:r>
            <a:r>
              <a:rPr lang="en-US" sz="2200" dirty="0" err="1">
                <a:latin typeface="Times New Roman"/>
                <a:ea typeface="Calibri"/>
                <a:cs typeface="Times New Roman"/>
              </a:rPr>
              <a:t>Qarkut</a:t>
            </a:r>
            <a:r>
              <a:rPr lang="en-US" sz="2200" dirty="0">
                <a:latin typeface="Times New Roman"/>
                <a:ea typeface="Calibri"/>
                <a:cs typeface="Times New Roman"/>
              </a:rPr>
              <a:t> </a:t>
            </a:r>
            <a:r>
              <a:rPr lang="en-US" sz="2200" dirty="0" err="1">
                <a:latin typeface="Times New Roman"/>
                <a:ea typeface="Calibri"/>
                <a:cs typeface="Times New Roman"/>
              </a:rPr>
              <a:t>Tiranë</a:t>
            </a:r>
            <a:r>
              <a:rPr lang="en-US" sz="2200" dirty="0">
                <a:latin typeface="Times New Roman"/>
                <a:ea typeface="Calibri"/>
                <a:cs typeface="Times New Roman"/>
              </a:rPr>
              <a:t> </a:t>
            </a:r>
            <a:r>
              <a:rPr lang="en-US" sz="2200" dirty="0" err="1">
                <a:latin typeface="Times New Roman"/>
                <a:ea typeface="Calibri"/>
                <a:cs typeface="Times New Roman"/>
              </a:rPr>
              <a:t>ka</a:t>
            </a:r>
            <a:r>
              <a:rPr lang="en-US" sz="2200" dirty="0">
                <a:latin typeface="Times New Roman"/>
                <a:ea typeface="Calibri"/>
                <a:cs typeface="Times New Roman"/>
              </a:rPr>
              <a:t> </a:t>
            </a:r>
            <a:r>
              <a:rPr lang="en-US" sz="2200" dirty="0" err="1">
                <a:latin typeface="Times New Roman"/>
                <a:ea typeface="Calibri"/>
                <a:cs typeface="Times New Roman"/>
              </a:rPr>
              <a:t>vijuar</a:t>
            </a:r>
            <a:r>
              <a:rPr lang="en-US" sz="2200" dirty="0">
                <a:latin typeface="Times New Roman"/>
                <a:ea typeface="Calibri"/>
                <a:cs typeface="Times New Roman"/>
              </a:rPr>
              <a:t> </a:t>
            </a:r>
            <a:r>
              <a:rPr lang="en-US" sz="2200" dirty="0" err="1">
                <a:latin typeface="Times New Roman"/>
                <a:ea typeface="Calibri"/>
                <a:cs typeface="Times New Roman"/>
              </a:rPr>
              <a:t>punën</a:t>
            </a:r>
            <a:r>
              <a:rPr lang="en-US" sz="2200" dirty="0">
                <a:latin typeface="Times New Roman"/>
                <a:ea typeface="Calibri"/>
                <a:cs typeface="Times New Roman"/>
              </a:rPr>
              <a:t> e </a:t>
            </a:r>
            <a:r>
              <a:rPr lang="en-US" sz="2200" dirty="0" err="1">
                <a:latin typeface="Times New Roman"/>
                <a:ea typeface="Calibri"/>
                <a:cs typeface="Times New Roman"/>
              </a:rPr>
              <a:t>saj</a:t>
            </a:r>
            <a:r>
              <a:rPr lang="en-US" sz="2200" dirty="0">
                <a:latin typeface="Times New Roman"/>
                <a:ea typeface="Calibri"/>
                <a:cs typeface="Times New Roman"/>
              </a:rPr>
              <a:t> </a:t>
            </a:r>
            <a:r>
              <a:rPr lang="en-US" sz="2200" dirty="0" err="1">
                <a:latin typeface="Times New Roman"/>
                <a:ea typeface="Calibri"/>
                <a:cs typeface="Times New Roman"/>
              </a:rPr>
              <a:t>për</a:t>
            </a:r>
            <a:r>
              <a:rPr lang="en-US" sz="2200" dirty="0">
                <a:latin typeface="Times New Roman"/>
                <a:ea typeface="Calibri"/>
                <a:cs typeface="Times New Roman"/>
              </a:rPr>
              <a:t> </a:t>
            </a:r>
            <a:r>
              <a:rPr lang="en-US" sz="2200" dirty="0" err="1">
                <a:latin typeface="Times New Roman"/>
                <a:ea typeface="Calibri"/>
                <a:cs typeface="Times New Roman"/>
              </a:rPr>
              <a:t>zbatimin</a:t>
            </a:r>
            <a:r>
              <a:rPr lang="en-US" sz="2200" dirty="0">
                <a:latin typeface="Times New Roman"/>
                <a:ea typeface="Calibri"/>
                <a:cs typeface="Times New Roman"/>
              </a:rPr>
              <a:t> e </a:t>
            </a:r>
            <a:r>
              <a:rPr lang="en-US" sz="2200" dirty="0" err="1">
                <a:latin typeface="Times New Roman"/>
                <a:ea typeface="Calibri"/>
                <a:cs typeface="Times New Roman"/>
              </a:rPr>
              <a:t>ligjshmërisë</a:t>
            </a:r>
            <a:r>
              <a:rPr lang="en-US" sz="2200" dirty="0">
                <a:latin typeface="Times New Roman"/>
                <a:ea typeface="Calibri"/>
                <a:cs typeface="Times New Roman"/>
              </a:rPr>
              <a:t> </a:t>
            </a:r>
            <a:r>
              <a:rPr lang="en-US" sz="2200" dirty="0" err="1">
                <a:latin typeface="Times New Roman"/>
                <a:ea typeface="Calibri"/>
                <a:cs typeface="Times New Roman"/>
              </a:rPr>
              <a:t>në</a:t>
            </a:r>
            <a:r>
              <a:rPr lang="en-US" sz="2200" dirty="0">
                <a:latin typeface="Times New Roman"/>
                <a:ea typeface="Calibri"/>
                <a:cs typeface="Times New Roman"/>
              </a:rPr>
              <a:t> </a:t>
            </a:r>
            <a:r>
              <a:rPr lang="en-US" sz="2200" dirty="0" err="1">
                <a:latin typeface="Times New Roman"/>
                <a:ea typeface="Calibri"/>
                <a:cs typeface="Times New Roman"/>
              </a:rPr>
              <a:t>menaxhimin</a:t>
            </a:r>
            <a:r>
              <a:rPr lang="en-US" sz="2200" dirty="0">
                <a:latin typeface="Times New Roman"/>
                <a:ea typeface="Calibri"/>
                <a:cs typeface="Times New Roman"/>
              </a:rPr>
              <a:t> e </a:t>
            </a:r>
            <a:r>
              <a:rPr lang="en-US" sz="2200" dirty="0" err="1">
                <a:latin typeface="Times New Roman"/>
                <a:ea typeface="Calibri"/>
                <a:cs typeface="Times New Roman"/>
              </a:rPr>
              <a:t>burimeve</a:t>
            </a:r>
            <a:r>
              <a:rPr lang="en-US" sz="2200" dirty="0">
                <a:latin typeface="Times New Roman"/>
                <a:ea typeface="Calibri"/>
                <a:cs typeface="Times New Roman"/>
              </a:rPr>
              <a:t> </a:t>
            </a:r>
            <a:r>
              <a:rPr lang="en-US" sz="2200" dirty="0" err="1">
                <a:latin typeface="Times New Roman"/>
                <a:ea typeface="Calibri"/>
                <a:cs typeface="Times New Roman"/>
              </a:rPr>
              <a:t>njerëzore</a:t>
            </a:r>
            <a:r>
              <a:rPr lang="en-US" dirty="0" smtClean="0">
                <a:latin typeface="Times New Roman"/>
                <a:ea typeface="Calibri"/>
                <a:cs typeface="Times New Roman"/>
              </a:rPr>
              <a:t>.</a:t>
            </a:r>
          </a:p>
          <a:p>
            <a:pPr marL="457200" marR="0" algn="just">
              <a:spcBef>
                <a:spcPts val="0"/>
              </a:spcBef>
              <a:spcAft>
                <a:spcPts val="1000"/>
              </a:spcAft>
            </a:pPr>
            <a:endParaRPr lang="en-US" sz="1600" dirty="0" smtClean="0">
              <a:latin typeface="Times New Roman"/>
              <a:ea typeface="Calibri"/>
              <a:cs typeface="Times New Roman"/>
            </a:endParaRPr>
          </a:p>
          <a:p>
            <a:pPr marL="457200" marR="0" algn="just">
              <a:spcBef>
                <a:spcPts val="0"/>
              </a:spcBef>
              <a:spcAft>
                <a:spcPts val="1000"/>
              </a:spcAft>
            </a:pPr>
            <a:endParaRPr lang="en-US" sz="1600" dirty="0" smtClean="0">
              <a:latin typeface="Times New Roman"/>
              <a:ea typeface="Calibri"/>
              <a:cs typeface="Times New Roman"/>
            </a:endParaRPr>
          </a:p>
          <a:p>
            <a:pPr marL="457200" marR="0" algn="just">
              <a:spcBef>
                <a:spcPts val="0"/>
              </a:spcBef>
              <a:spcAft>
                <a:spcPts val="1000"/>
              </a:spcAft>
            </a:pPr>
            <a:endParaRPr lang="en-US" sz="1600" dirty="0">
              <a:latin typeface="Times New Roman"/>
              <a:ea typeface="Calibri"/>
              <a:cs typeface="Times New Roman"/>
            </a:endParaRPr>
          </a:p>
          <a:p>
            <a:pPr marL="457200" marR="0" algn="just">
              <a:spcBef>
                <a:spcPts val="0"/>
              </a:spcBef>
              <a:spcAft>
                <a:spcPts val="1000"/>
              </a:spcAft>
            </a:pPr>
            <a:endParaRPr lang="en-US" sz="1600" dirty="0" smtClean="0">
              <a:latin typeface="Times New Roman"/>
              <a:ea typeface="Calibri"/>
              <a:cs typeface="Times New Roman"/>
            </a:endParaRPr>
          </a:p>
          <a:p>
            <a:pPr marL="457200" marR="0" algn="just">
              <a:spcBef>
                <a:spcPts val="0"/>
              </a:spcBef>
              <a:spcAft>
                <a:spcPts val="1000"/>
              </a:spcAft>
            </a:pPr>
            <a:endParaRPr lang="en-US" sz="1600" dirty="0">
              <a:latin typeface="Times New Roman"/>
              <a:ea typeface="Calibri"/>
              <a:cs typeface="Times New Roman"/>
            </a:endParaRPr>
          </a:p>
          <a:p>
            <a:pPr marL="457200" marR="0" algn="just">
              <a:spcBef>
                <a:spcPts val="0"/>
              </a:spcBef>
              <a:spcAft>
                <a:spcPts val="1000"/>
              </a:spcAft>
            </a:pPr>
            <a:endParaRPr lang="en-US" sz="1600" dirty="0">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537954826"/>
              </p:ext>
            </p:extLst>
          </p:nvPr>
        </p:nvGraphicFramePr>
        <p:xfrm>
          <a:off x="666294" y="4495800"/>
          <a:ext cx="10826754" cy="1645920"/>
        </p:xfrm>
        <a:graphic>
          <a:graphicData uri="http://schemas.openxmlformats.org/drawingml/2006/table">
            <a:tbl>
              <a:tblPr firstRow="1" bandRow="1">
                <a:tableStyleId>{5C22544A-7EE6-4342-B048-85BDC9FD1C3A}</a:tableStyleId>
              </a:tblPr>
              <a:tblGrid>
                <a:gridCol w="1804459"/>
                <a:gridCol w="1720247"/>
                <a:gridCol w="1371600"/>
                <a:gridCol w="1447800"/>
                <a:gridCol w="2286000"/>
                <a:gridCol w="2196648"/>
              </a:tblGrid>
              <a:tr h="370840">
                <a:tc>
                  <a:txBody>
                    <a:bodyPr/>
                    <a:lstStyle/>
                    <a:p>
                      <a:pPr marL="0" marR="0" algn="l">
                        <a:lnSpc>
                          <a:spcPct val="100000"/>
                        </a:lnSpc>
                        <a:spcBef>
                          <a:spcPts val="0"/>
                        </a:spcBef>
                        <a:spcAft>
                          <a:spcPts val="1000"/>
                        </a:spcAft>
                      </a:pPr>
                      <a:r>
                        <a:rPr lang="sq-AL" sz="1800" b="1" dirty="0">
                          <a:solidFill>
                            <a:schemeClr val="tx1"/>
                          </a:solidFill>
                          <a:effectLst/>
                          <a:latin typeface="Times New Roman" panose="02020603050405020304" pitchFamily="18" charset="0"/>
                          <a:ea typeface="Calibri"/>
                          <a:cs typeface="Times New Roman" panose="02020603050405020304" pitchFamily="18" charset="0"/>
                        </a:rPr>
                        <a:t>Mësues pa arsimin perkates në Nëntor 2014</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00000"/>
                        </a:lnSpc>
                        <a:spcBef>
                          <a:spcPts val="0"/>
                        </a:spcBef>
                        <a:spcAft>
                          <a:spcPts val="1000"/>
                        </a:spcAft>
                      </a:pPr>
                      <a:r>
                        <a:rPr lang="sq-AL" sz="1800" b="1" dirty="0">
                          <a:solidFill>
                            <a:schemeClr val="tx1"/>
                          </a:solidFill>
                          <a:effectLst/>
                          <a:latin typeface="Times New Roman" panose="02020603050405020304" pitchFamily="18" charset="0"/>
                          <a:ea typeface="Calibri"/>
                          <a:cs typeface="Times New Roman" panose="02020603050405020304" pitchFamily="18" charset="0"/>
                        </a:rPr>
                        <a:t>Mësues </a:t>
                      </a:r>
                      <a:r>
                        <a:rPr lang="sq-AL" sz="1800" b="1" dirty="0" smtClean="0">
                          <a:solidFill>
                            <a:schemeClr val="tx1"/>
                          </a:solidFill>
                          <a:effectLst/>
                          <a:latin typeface="Times New Roman" panose="02020603050405020304" pitchFamily="18" charset="0"/>
                          <a:ea typeface="Calibri"/>
                          <a:cs typeface="Times New Roman" panose="02020603050405020304" pitchFamily="18" charset="0"/>
                        </a:rPr>
                        <a:t>jasht</a:t>
                      </a:r>
                      <a:r>
                        <a:rPr lang="en-US" sz="1800" b="1" dirty="0" smtClean="0">
                          <a:solidFill>
                            <a:schemeClr val="tx1"/>
                          </a:solidFill>
                          <a:effectLst/>
                          <a:latin typeface="Times New Roman" panose="02020603050405020304" pitchFamily="18" charset="0"/>
                          <a:ea typeface="Calibri"/>
                          <a:cs typeface="Times New Roman" panose="02020603050405020304" pitchFamily="18" charset="0"/>
                        </a:rPr>
                        <a:t>e</a:t>
                      </a:r>
                      <a:r>
                        <a:rPr lang="sq-AL" sz="1800" b="1" dirty="0" smtClean="0">
                          <a:solidFill>
                            <a:schemeClr val="tx1"/>
                          </a:solidFill>
                          <a:effectLst/>
                          <a:latin typeface="Times New Roman" panose="02020603050405020304" pitchFamily="18" charset="0"/>
                          <a:ea typeface="Calibri"/>
                          <a:cs typeface="Times New Roman" panose="02020603050405020304" pitchFamily="18" charset="0"/>
                        </a:rPr>
                        <a:t> profili</a:t>
                      </a:r>
                      <a:r>
                        <a:rPr lang="en-US" sz="1800" b="1" baseline="0" dirty="0" smtClean="0">
                          <a:solidFill>
                            <a:schemeClr val="tx1"/>
                          </a:solidFill>
                          <a:effectLst/>
                          <a:latin typeface="Times New Roman" panose="02020603050405020304" pitchFamily="18" charset="0"/>
                          <a:ea typeface="Calibri"/>
                          <a:cs typeface="Times New Roman" panose="02020603050405020304" pitchFamily="18" charset="0"/>
                        </a:rPr>
                        <a:t> </a:t>
                      </a:r>
                      <a:r>
                        <a:rPr lang="sq-AL" sz="1800" b="1" dirty="0" smtClean="0">
                          <a:solidFill>
                            <a:schemeClr val="tx1"/>
                          </a:solidFill>
                          <a:effectLst/>
                          <a:latin typeface="Times New Roman" panose="02020603050405020304" pitchFamily="18" charset="0"/>
                          <a:ea typeface="Calibri"/>
                          <a:cs typeface="Times New Roman" panose="02020603050405020304" pitchFamily="18" charset="0"/>
                        </a:rPr>
                        <a:t>Në </a:t>
                      </a:r>
                      <a:r>
                        <a:rPr lang="sq-AL" sz="1800" b="1" dirty="0">
                          <a:solidFill>
                            <a:schemeClr val="tx1"/>
                          </a:solidFill>
                          <a:effectLst/>
                          <a:latin typeface="Times New Roman" panose="02020603050405020304" pitchFamily="18" charset="0"/>
                          <a:ea typeface="Calibri"/>
                          <a:cs typeface="Times New Roman" panose="02020603050405020304" pitchFamily="18" charset="0"/>
                        </a:rPr>
                        <a:t>Nëntor 2014</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00000"/>
                        </a:lnSpc>
                        <a:spcBef>
                          <a:spcPts val="0"/>
                        </a:spcBef>
                        <a:spcAft>
                          <a:spcPts val="1000"/>
                        </a:spcAft>
                      </a:pPr>
                      <a:r>
                        <a:rPr lang="sq-AL" sz="1800" b="1" dirty="0">
                          <a:solidFill>
                            <a:schemeClr val="tx1"/>
                          </a:solidFill>
                          <a:effectLst/>
                          <a:latin typeface="Times New Roman" panose="02020603050405020304" pitchFamily="18" charset="0"/>
                          <a:ea typeface="Calibri"/>
                          <a:cs typeface="Times New Roman" panose="02020603050405020304" pitchFamily="18" charset="0"/>
                        </a:rPr>
                        <a:t>U larguan nga sistemi</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00000"/>
                        </a:lnSpc>
                        <a:spcBef>
                          <a:spcPts val="0"/>
                        </a:spcBef>
                        <a:spcAft>
                          <a:spcPts val="1000"/>
                        </a:spcAft>
                      </a:pPr>
                      <a:r>
                        <a:rPr lang="sq-AL" sz="1800" b="1" dirty="0">
                          <a:solidFill>
                            <a:schemeClr val="tx1"/>
                          </a:solidFill>
                          <a:effectLst/>
                          <a:latin typeface="Times New Roman" panose="02020603050405020304" pitchFamily="18" charset="0"/>
                          <a:ea typeface="Calibri"/>
                          <a:cs typeface="Times New Roman" panose="02020603050405020304" pitchFamily="18" charset="0"/>
                        </a:rPr>
                        <a:t>U sistemuan në profil</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00000"/>
                        </a:lnSpc>
                        <a:spcBef>
                          <a:spcPts val="0"/>
                        </a:spcBef>
                        <a:spcAft>
                          <a:spcPts val="1000"/>
                        </a:spcAft>
                      </a:pPr>
                      <a:r>
                        <a:rPr lang="sq-AL" sz="1800" b="1" dirty="0">
                          <a:solidFill>
                            <a:schemeClr val="tx1"/>
                          </a:solidFill>
                          <a:effectLst/>
                          <a:latin typeface="Times New Roman" panose="02020603050405020304" pitchFamily="18" charset="0"/>
                          <a:ea typeface="Calibri"/>
                          <a:cs typeface="Times New Roman" panose="02020603050405020304" pitchFamily="18" charset="0"/>
                        </a:rPr>
                        <a:t>Mësues pa arsim </a:t>
                      </a:r>
                      <a:r>
                        <a:rPr lang="sq-AL" sz="1800" b="1" dirty="0" smtClean="0">
                          <a:solidFill>
                            <a:schemeClr val="tx1"/>
                          </a:solidFill>
                          <a:effectLst/>
                          <a:latin typeface="Times New Roman" panose="02020603050405020304" pitchFamily="18" charset="0"/>
                          <a:ea typeface="Calibri"/>
                          <a:cs typeface="Times New Roman" panose="02020603050405020304" pitchFamily="18" charset="0"/>
                        </a:rPr>
                        <a:t>përkatës</a:t>
                      </a:r>
                      <a:r>
                        <a:rPr lang="en-US" sz="1800" b="1" baseline="0" dirty="0" smtClean="0">
                          <a:solidFill>
                            <a:schemeClr val="tx1"/>
                          </a:solidFill>
                          <a:effectLst/>
                          <a:latin typeface="Times New Roman" panose="02020603050405020304" pitchFamily="18" charset="0"/>
                          <a:ea typeface="Calibri"/>
                          <a:cs typeface="Times New Roman" panose="02020603050405020304" pitchFamily="18" charset="0"/>
                        </a:rPr>
                        <a:t> </a:t>
                      </a:r>
                      <a:r>
                        <a:rPr lang="sq-AL" sz="1800" b="1" dirty="0" smtClean="0">
                          <a:solidFill>
                            <a:schemeClr val="tx1"/>
                          </a:solidFill>
                          <a:effectLst/>
                          <a:latin typeface="Times New Roman" panose="02020603050405020304" pitchFamily="18" charset="0"/>
                          <a:ea typeface="Calibri"/>
                          <a:cs typeface="Times New Roman" panose="02020603050405020304" pitchFamily="18" charset="0"/>
                        </a:rPr>
                        <a:t>Shtator </a:t>
                      </a:r>
                      <a:r>
                        <a:rPr lang="sq-AL" sz="1800" b="1" dirty="0">
                          <a:solidFill>
                            <a:schemeClr val="tx1"/>
                          </a:solidFill>
                          <a:effectLst/>
                          <a:latin typeface="Times New Roman" panose="02020603050405020304" pitchFamily="18" charset="0"/>
                          <a:ea typeface="Calibri"/>
                          <a:cs typeface="Times New Roman" panose="02020603050405020304" pitchFamily="18" charset="0"/>
                        </a:rPr>
                        <a:t>2015</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00000"/>
                        </a:lnSpc>
                        <a:spcBef>
                          <a:spcPts val="0"/>
                        </a:spcBef>
                        <a:spcAft>
                          <a:spcPts val="1000"/>
                        </a:spcAft>
                      </a:pPr>
                      <a:r>
                        <a:rPr lang="sq-AL" sz="1800" b="1" dirty="0">
                          <a:solidFill>
                            <a:schemeClr val="tx1"/>
                          </a:solidFill>
                          <a:effectLst/>
                          <a:latin typeface="Times New Roman" panose="02020603050405020304" pitchFamily="18" charset="0"/>
                          <a:ea typeface="Calibri"/>
                          <a:cs typeface="Times New Roman" panose="02020603050405020304" pitchFamily="18" charset="0"/>
                        </a:rPr>
                        <a:t>Mësues jasht profili në Shtator 2015</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marL="0" marR="0" algn="just">
                        <a:lnSpc>
                          <a:spcPct val="150000"/>
                        </a:lnSpc>
                        <a:spcBef>
                          <a:spcPts val="0"/>
                        </a:spcBef>
                        <a:spcAft>
                          <a:spcPts val="1000"/>
                        </a:spcAft>
                      </a:pPr>
                      <a:r>
                        <a:rPr lang="sq-AL" sz="1800">
                          <a:effectLst/>
                          <a:latin typeface="Times New Roman" panose="02020603050405020304" pitchFamily="18" charset="0"/>
                          <a:ea typeface="Calibri"/>
                          <a:cs typeface="Times New Roman" panose="02020603050405020304" pitchFamily="18" charset="0"/>
                        </a:rPr>
                        <a:t>61 mësues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sq-AL" sz="1800" dirty="0">
                          <a:effectLst/>
                          <a:latin typeface="Times New Roman" panose="02020603050405020304" pitchFamily="18" charset="0"/>
                          <a:ea typeface="Calibri"/>
                          <a:cs typeface="Times New Roman" panose="02020603050405020304" pitchFamily="18" charset="0"/>
                        </a:rPr>
                        <a:t>72 mësues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sq-AL" sz="1800" dirty="0">
                          <a:effectLst/>
                          <a:latin typeface="Times New Roman" panose="02020603050405020304" pitchFamily="18" charset="0"/>
                          <a:ea typeface="Calibri"/>
                          <a:cs typeface="Times New Roman" panose="02020603050405020304" pitchFamily="18" charset="0"/>
                        </a:rPr>
                        <a:t>49 </a:t>
                      </a:r>
                      <a:r>
                        <a:rPr lang="sq-AL" sz="1800" dirty="0" smtClean="0">
                          <a:effectLst/>
                          <a:latin typeface="Times New Roman" panose="02020603050405020304" pitchFamily="18" charset="0"/>
                          <a:ea typeface="Calibri"/>
                          <a:cs typeface="Times New Roman" panose="02020603050405020304" pitchFamily="18" charset="0"/>
                        </a:rPr>
                        <a:t>m</a:t>
                      </a:r>
                      <a:r>
                        <a:rPr lang="en-US" sz="1800" dirty="0" smtClean="0">
                          <a:effectLst/>
                          <a:latin typeface="Times New Roman" panose="02020603050405020304" pitchFamily="18" charset="0"/>
                          <a:ea typeface="Calibri"/>
                          <a:cs typeface="Times New Roman" panose="02020603050405020304" pitchFamily="18" charset="0"/>
                        </a:rPr>
                        <a:t>ë</a:t>
                      </a:r>
                      <a:r>
                        <a:rPr lang="sq-AL" sz="1800" dirty="0" smtClean="0">
                          <a:effectLst/>
                          <a:latin typeface="Times New Roman" panose="02020603050405020304" pitchFamily="18" charset="0"/>
                          <a:ea typeface="Calibri"/>
                          <a:cs typeface="Times New Roman" panose="02020603050405020304" pitchFamily="18" charset="0"/>
                        </a:rPr>
                        <a:t>sues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sq-AL" sz="1800">
                          <a:effectLst/>
                          <a:latin typeface="Times New Roman" panose="02020603050405020304" pitchFamily="18" charset="0"/>
                          <a:ea typeface="Calibri"/>
                          <a:cs typeface="Times New Roman" panose="02020603050405020304" pitchFamily="18" charset="0"/>
                        </a:rPr>
                        <a:t>48 mësues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sq-AL" sz="1800" b="1" dirty="0">
                          <a:effectLst/>
                          <a:latin typeface="Times New Roman" panose="02020603050405020304" pitchFamily="18" charset="0"/>
                          <a:ea typeface="Calibri"/>
                          <a:cs typeface="Times New Roman" panose="02020603050405020304" pitchFamily="18" charset="0"/>
                        </a:rPr>
                        <a:t>5 mësues</a:t>
                      </a:r>
                      <a:r>
                        <a:rPr lang="sq-AL" sz="1800" dirty="0">
                          <a:effectLst/>
                          <a:latin typeface="Times New Roman" panose="02020603050405020304" pitchFamily="18" charset="0"/>
                          <a:ea typeface="Calibri"/>
                          <a:cs typeface="Times New Roman" panose="02020603050405020304" pitchFamily="18" charset="0"/>
                        </a:rPr>
                        <a:t> </a:t>
                      </a:r>
                      <a:r>
                        <a:rPr lang="sq-AL" sz="1800" dirty="0" smtClean="0">
                          <a:effectLst/>
                          <a:latin typeface="Times New Roman" panose="02020603050405020304" pitchFamily="18" charset="0"/>
                          <a:ea typeface="Calibri"/>
                          <a:cs typeface="Times New Roman" panose="02020603050405020304" pitchFamily="18" charset="0"/>
                        </a:rPr>
                        <a:t>me </a:t>
                      </a:r>
                      <a:r>
                        <a:rPr lang="sq-AL" sz="1800" dirty="0">
                          <a:effectLst/>
                          <a:latin typeface="Times New Roman" panose="02020603050405020304" pitchFamily="18" charset="0"/>
                          <a:ea typeface="Calibri"/>
                          <a:cs typeface="Times New Roman" panose="02020603050405020304" pitchFamily="18" charset="0"/>
                        </a:rPr>
                        <a:t>kontratë të përkohshme</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sq-AL" sz="1800" b="1" dirty="0">
                          <a:effectLst/>
                          <a:latin typeface="Times New Roman" panose="02020603050405020304" pitchFamily="18" charset="0"/>
                          <a:ea typeface="Calibri"/>
                          <a:cs typeface="Times New Roman" panose="02020603050405020304" pitchFamily="18" charset="0"/>
                        </a:rPr>
                        <a:t>24 mësues</a:t>
                      </a:r>
                      <a:r>
                        <a:rPr lang="sq-AL" sz="1800" dirty="0">
                          <a:effectLst/>
                          <a:latin typeface="Times New Roman" panose="02020603050405020304" pitchFamily="18" charset="0"/>
                          <a:ea typeface="Calibri"/>
                          <a:cs typeface="Times New Roman" panose="02020603050405020304" pitchFamily="18" charset="0"/>
                        </a:rPr>
                        <a:t> (në shkollat </a:t>
                      </a:r>
                      <a:r>
                        <a:rPr lang="sq-AL" sz="1800" dirty="0" smtClean="0">
                          <a:effectLst/>
                          <a:latin typeface="Times New Roman" panose="02020603050405020304" pitchFamily="18" charset="0"/>
                          <a:ea typeface="Calibri"/>
                          <a:cs typeface="Times New Roman" panose="02020603050405020304" pitchFamily="18" charset="0"/>
                        </a:rPr>
                        <a:t>vartëse</a:t>
                      </a:r>
                      <a:r>
                        <a:rPr lang="en-US" sz="1800" dirty="0" smtClean="0">
                          <a:effectLst/>
                          <a:latin typeface="Times New Roman" panose="02020603050405020304" pitchFamily="18" charset="0"/>
                          <a:ea typeface="Calibri"/>
                          <a:cs typeface="Times New Roman" panose="02020603050405020304" pitchFamily="18" charset="0"/>
                        </a:rPr>
                        <a: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4828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2371</TotalTime>
  <Words>5739</Words>
  <Application>Microsoft Office PowerPoint</Application>
  <PresentationFormat>Custom</PresentationFormat>
  <Paragraphs>1239</Paragraphs>
  <Slides>61</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Worksheet</vt:lpstr>
      <vt:lpstr>PowerPoint Presentation</vt:lpstr>
      <vt:lpstr>PowerPoint Presentation</vt:lpstr>
      <vt:lpstr>Informacion rreth DAR-it</vt:lpstr>
      <vt:lpstr>PowerPoint Presentation</vt:lpstr>
      <vt:lpstr>Studimi për përqëndrimin e shkollave vartëse në DARQT </vt:lpstr>
      <vt:lpstr>Studimi për përqëndrimin e shkollave vartëse në DARQT</vt:lpstr>
      <vt:lpstr>Infrastruktura dhe investimet e kryera për vitin shkollor 2014-2015 </vt:lpstr>
      <vt:lpstr>Ne vitin 2014-2015 përfunduan  me sukses punimet në shkollat  </vt:lpstr>
      <vt:lpstr>BURIMET  NJERËZORE Zbatimi i ligjshmërisë në emërimet e punonjësve mësimorë/jomësimorë</vt:lpstr>
      <vt:lpstr>Emërime të mësuesve dhe drejtuesve të institucioneve arsimore me konkurim të hapur</vt:lpstr>
      <vt:lpstr>Kurrikula  dhe  Cilësia</vt:lpstr>
      <vt:lpstr>Kualifikimi i Mësuesve</vt:lpstr>
      <vt:lpstr>I. Pjesëmarrja në kualifikim, kundrejt kategorive  </vt:lpstr>
      <vt:lpstr> II. Arritje të mësuesve sipas shkallëve të kualifikimit</vt:lpstr>
      <vt:lpstr>   III. Shpërndarja e vlerësimit sipas cikleve</vt:lpstr>
      <vt:lpstr>Provimet e Lirimit </vt:lpstr>
      <vt:lpstr>Provimet e Lirimit</vt:lpstr>
      <vt:lpstr>Provimet e Lirimit</vt:lpstr>
      <vt:lpstr>Renditja progresive e shkollave kundrejt notës mesatare </vt:lpstr>
      <vt:lpstr>Renditja progresive e shkollave kundrejt  notës mesatare nëpërmjet grafikut </vt:lpstr>
      <vt:lpstr>Pika  të forta : </vt:lpstr>
      <vt:lpstr>Probleme të cilat kanë nevojë për ndërhyrje dhe bashkëpunim: </vt:lpstr>
      <vt:lpstr>Treguesit e arritur për  vitin shkollor 2014-2015:</vt:lpstr>
      <vt:lpstr>Karta e performancës së shkollës</vt:lpstr>
      <vt:lpstr>Karta e performancës së shkollës</vt:lpstr>
      <vt:lpstr>Karta e performancës së shkollës</vt:lpstr>
      <vt:lpstr>Detyra për përmirësimin e veprimtarisë së SKC</vt:lpstr>
      <vt:lpstr>PowerPoint Presentation</vt:lpstr>
      <vt:lpstr>PowerPoint Presentation</vt:lpstr>
      <vt:lpstr>PowerPoint Presentation</vt:lpstr>
      <vt:lpstr>PowerPoint Presentation</vt:lpstr>
      <vt:lpstr>MATURA SHTETËRORE 2015</vt:lpstr>
      <vt:lpstr>MATURA SHTETËRORE 2015</vt:lpstr>
      <vt:lpstr>Pjesëmarrja në provimet e maturës shtetërore 2015</vt:lpstr>
      <vt:lpstr>MATURA SHTETËRORE 2015</vt:lpstr>
      <vt:lpstr>MATURA SHTETËRORE 2015</vt:lpstr>
      <vt:lpstr>PowerPoint Presentation</vt:lpstr>
      <vt:lpstr>PowerPoint Presentation</vt:lpstr>
      <vt:lpstr>Krahasimi i rezultateve për Maturat 2014 dhe 2015</vt:lpstr>
      <vt:lpstr>Krahasimi i rezultateve për Maturat 2014 dhe 2015</vt:lpstr>
      <vt:lpstr>REZULTATET E PROVIMIT MSH 2015         </vt:lpstr>
      <vt:lpstr>Shkollat publike me kalueshmëri më të lartë </vt:lpstr>
      <vt:lpstr>Shkollat publike me notë mesatare më të lartë</vt:lpstr>
      <vt:lpstr>Shkollat publike me kalueshmëri më të ulët</vt:lpstr>
      <vt:lpstr>Shkollat publike me notë mesatare më të ulët</vt:lpstr>
      <vt:lpstr>PowerPoint Presentation</vt:lpstr>
      <vt:lpstr>PËRZGJEDHJET E MATURANTËVE PËR LËNDËT ME ZGJEDHJE</vt:lpstr>
      <vt:lpstr>REZULTATET E PROVIMIT MSH 2015</vt:lpstr>
      <vt:lpstr>RENDITJA E SHKOLLAVE SIPAS NOTES MESATARE</vt:lpstr>
      <vt:lpstr>NUMRI I NXËNËSVE FITUES NË IAL SIPAS PREFERENCAVE ( Raundi i pare faza e dytë)</vt:lpstr>
      <vt:lpstr>Shkollat qendër komunitare (SHQK)</vt:lpstr>
      <vt:lpstr>PowerPoint Presentation</vt:lpstr>
      <vt:lpstr>Projektet në fushën e teknologjisë së informacionit</vt:lpstr>
      <vt:lpstr>Shërbimet e Përgjithëshme dhe Financa</vt:lpstr>
      <vt:lpstr>Realizimi i regjistrit te prokurimit</vt:lpstr>
      <vt:lpstr>Realizimi i shpenzimeve per periudhen Janar-Dhjetor 2015 </vt:lpstr>
      <vt:lpstr>Arritje te sektorit te sherbimeve</vt:lpstr>
      <vt:lpstr>Bashkëpunimi i DAR-it me drejtoritë e shkollave </vt:lpstr>
      <vt:lpstr>Detyrat e DAR-it për të ardhmen </vt:lpstr>
      <vt:lpstr>Detyrat e DAR-it për të ardhmen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KORÇË</dc:title>
  <dc:creator>Dell</dc:creator>
  <cp:lastModifiedBy>TIK</cp:lastModifiedBy>
  <cp:revision>202</cp:revision>
  <cp:lastPrinted>2015-09-30T12:31:28Z</cp:lastPrinted>
  <dcterms:created xsi:type="dcterms:W3CDTF">2015-09-30T10:41:24Z</dcterms:created>
  <dcterms:modified xsi:type="dcterms:W3CDTF">2016-02-26T07:56:42Z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2014-12-22T00:00:00Z</vt:filetime>
  </property>
  <property fmtid="{D5CDD505-2E9C-101B-9397-08002B2CF9AE}" pid="3" name="LastSaved">
    <vt:filetime>2015-09-30T00:00:00Z</vt:filetime>
  </property>
</Properties>
</file>