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80" r:id="rId9"/>
    <p:sldId id="278" r:id="rId10"/>
    <p:sldId id="279" r:id="rId11"/>
    <p:sldId id="282" r:id="rId12"/>
    <p:sldId id="270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EE8E00"/>
    <a:srgbClr val="DE7400"/>
    <a:srgbClr val="4E8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3" autoAdjust="0"/>
    <p:restoredTop sz="88710" autoAdjust="0"/>
  </p:normalViewPr>
  <p:slideViewPr>
    <p:cSldViewPr>
      <p:cViewPr>
        <p:scale>
          <a:sx n="88" d="100"/>
          <a:sy n="88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F24BA-90B6-4371-B1B6-2FD828C3ED1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E086-1F9D-4A1F-A8AA-CF7134369528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Nafta</a:t>
          </a:r>
          <a:r>
            <a:rPr lang="en-US" b="0" dirty="0" smtClean="0">
              <a:solidFill>
                <a:schemeClr val="tx1"/>
              </a:solidFill>
            </a:rPr>
            <a:t> </a:t>
          </a:r>
          <a:endParaRPr lang="en-US" b="0" dirty="0">
            <a:solidFill>
              <a:schemeClr val="tx1"/>
            </a:solidFill>
          </a:endParaRPr>
        </a:p>
      </dgm:t>
    </dgm:pt>
    <dgm:pt modelId="{357EDCC7-FBFB-4787-AF4D-B1BE2889EC81}" type="parTrans" cxnId="{E8F16F36-919A-4309-9CD8-2089D5BB04A7}">
      <dgm:prSet/>
      <dgm:spPr/>
      <dgm:t>
        <a:bodyPr/>
        <a:lstStyle/>
        <a:p>
          <a:endParaRPr lang="en-US"/>
        </a:p>
      </dgm:t>
    </dgm:pt>
    <dgm:pt modelId="{66D703F2-B6B4-461A-BB2C-A2562EB8FCEB}" type="sibTrans" cxnId="{E8F16F36-919A-4309-9CD8-2089D5BB04A7}">
      <dgm:prSet/>
      <dgm:spPr/>
      <dgm:t>
        <a:bodyPr/>
        <a:lstStyle/>
        <a:p>
          <a:endParaRPr lang="en-US"/>
        </a:p>
      </dgm:t>
    </dgm:pt>
    <dgm:pt modelId="{B57F983D-309E-40B8-A2A9-6E8FF4547AAD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Qymyri</a:t>
          </a:r>
          <a:r>
            <a:rPr lang="en-US" dirty="0" smtClean="0"/>
            <a:t> </a:t>
          </a:r>
          <a:endParaRPr lang="en-US" dirty="0"/>
        </a:p>
      </dgm:t>
    </dgm:pt>
    <dgm:pt modelId="{AE69B2F6-EAEB-480F-B0FB-6438B11B8A26}" type="parTrans" cxnId="{4DCCA0A6-7BA1-465F-BCF3-DAEBE62B75FD}">
      <dgm:prSet/>
      <dgm:spPr/>
      <dgm:t>
        <a:bodyPr/>
        <a:lstStyle/>
        <a:p>
          <a:endParaRPr lang="en-US"/>
        </a:p>
      </dgm:t>
    </dgm:pt>
    <dgm:pt modelId="{0F87B75D-E435-424B-A595-CDE5D0BD64DE}" type="sibTrans" cxnId="{4DCCA0A6-7BA1-465F-BCF3-DAEBE62B75FD}">
      <dgm:prSet/>
      <dgm:spPr/>
      <dgm:t>
        <a:bodyPr/>
        <a:lstStyle/>
        <a:p>
          <a:endParaRPr lang="en-US"/>
        </a:p>
      </dgm:t>
    </dgm:pt>
    <dgm:pt modelId="{B1DE7B31-B5AC-4AC3-BFA1-CD855E7BB2EF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Druri</a:t>
          </a:r>
          <a:r>
            <a:rPr lang="en-US" dirty="0" smtClean="0"/>
            <a:t> </a:t>
          </a:r>
          <a:endParaRPr lang="en-US" dirty="0"/>
        </a:p>
      </dgm:t>
    </dgm:pt>
    <dgm:pt modelId="{4A4B8E1D-3A17-4BA5-854B-06A4387BD21B}" type="parTrans" cxnId="{501C5D8D-1A61-4DA0-AE0A-5398F77EED55}">
      <dgm:prSet/>
      <dgm:spPr/>
      <dgm:t>
        <a:bodyPr/>
        <a:lstStyle/>
        <a:p>
          <a:endParaRPr lang="en-US"/>
        </a:p>
      </dgm:t>
    </dgm:pt>
    <dgm:pt modelId="{21465276-9F46-47E9-A99A-98580C378E4A}" type="sibTrans" cxnId="{501C5D8D-1A61-4DA0-AE0A-5398F77EED55}">
      <dgm:prSet/>
      <dgm:spPr/>
      <dgm:t>
        <a:bodyPr/>
        <a:lstStyle/>
        <a:p>
          <a:endParaRPr lang="en-US"/>
        </a:p>
      </dgm:t>
    </dgm:pt>
    <dgm:pt modelId="{8CA60A1C-2CB7-42BD-B85B-E71D7260781E}">
      <dgm:prSet phldrT="[Text]"/>
      <dgm:spPr/>
      <dgm:t>
        <a:bodyPr/>
        <a:lstStyle/>
        <a:p>
          <a:r>
            <a:rPr lang="en-US" dirty="0" err="1" smtClean="0"/>
            <a:t>Lëndët</a:t>
          </a:r>
          <a:r>
            <a:rPr lang="en-US" dirty="0" smtClean="0"/>
            <a:t> </a:t>
          </a:r>
          <a:r>
            <a:rPr lang="en-US" dirty="0" err="1" smtClean="0"/>
            <a:t>djegëse</a:t>
          </a:r>
          <a:r>
            <a:rPr lang="en-US" dirty="0" smtClean="0"/>
            <a:t> </a:t>
          </a:r>
          <a:endParaRPr lang="en-US" dirty="0"/>
        </a:p>
      </dgm:t>
    </dgm:pt>
    <dgm:pt modelId="{761C8675-CF0D-41FE-9185-2BEEF0D47C67}" type="parTrans" cxnId="{DC6C0E18-9D52-4757-AAFC-C2FE889BCE53}">
      <dgm:prSet/>
      <dgm:spPr/>
      <dgm:t>
        <a:bodyPr/>
        <a:lstStyle/>
        <a:p>
          <a:endParaRPr lang="en-US"/>
        </a:p>
      </dgm:t>
    </dgm:pt>
    <dgm:pt modelId="{5B40DB0B-6D1D-4E71-BEFE-2972F91835D7}" type="sibTrans" cxnId="{DC6C0E18-9D52-4757-AAFC-C2FE889BCE53}">
      <dgm:prSet/>
      <dgm:spPr/>
      <dgm:t>
        <a:bodyPr/>
        <a:lstStyle/>
        <a:p>
          <a:endParaRPr lang="en-US"/>
        </a:p>
      </dgm:t>
    </dgm:pt>
    <dgm:pt modelId="{F9F06C52-A45A-43B6-9DC9-1DF10F5A55D2}">
      <dgm:prSet phldrT="[Text]" custAng="0"/>
      <dgm:spPr/>
      <dgm:t>
        <a:bodyPr/>
        <a:lstStyle/>
        <a:p>
          <a:endParaRPr lang="en-US"/>
        </a:p>
      </dgm:t>
    </dgm:pt>
    <dgm:pt modelId="{3F547296-8D0F-4895-92C0-193C2ADBC438}" type="parTrans" cxnId="{21EBBBAF-0AD4-4B0A-B008-2CB79C7846FE}">
      <dgm:prSet/>
      <dgm:spPr/>
      <dgm:t>
        <a:bodyPr/>
        <a:lstStyle/>
        <a:p>
          <a:endParaRPr lang="en-US"/>
        </a:p>
      </dgm:t>
    </dgm:pt>
    <dgm:pt modelId="{0F895D9E-DB28-43E4-A59D-AAF231C74E04}" type="sibTrans" cxnId="{21EBBBAF-0AD4-4B0A-B008-2CB79C7846FE}">
      <dgm:prSet/>
      <dgm:spPr/>
      <dgm:t>
        <a:bodyPr/>
        <a:lstStyle/>
        <a:p>
          <a:endParaRPr lang="en-US"/>
        </a:p>
      </dgm:t>
    </dgm:pt>
    <dgm:pt modelId="{3AF9BCF1-F3D4-4658-9B22-175F2E0D4AEC}" type="pres">
      <dgm:prSet presAssocID="{271F24BA-90B6-4371-B1B6-2FD828C3ED1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E2F07-5A06-4545-BC00-A6327651AD80}" type="pres">
      <dgm:prSet presAssocID="{271F24BA-90B6-4371-B1B6-2FD828C3ED15}" presName="ellipse" presStyleLbl="trBgShp" presStyleIdx="0" presStyleCnt="1" custLinFactY="50670" custLinFactNeighborX="-5659" custLinFactNeighborY="100000"/>
      <dgm:spPr/>
    </dgm:pt>
    <dgm:pt modelId="{572A02F0-C883-44DD-890A-3ABF8891F3DC}" type="pres">
      <dgm:prSet presAssocID="{271F24BA-90B6-4371-B1B6-2FD828C3ED15}" presName="arrow1" presStyleLbl="fgShp" presStyleIdx="0" presStyleCnt="1" custLinFactY="-223125" custLinFactNeighborX="-22000" custLinFactNeighborY="-300000"/>
      <dgm:spPr/>
    </dgm:pt>
    <dgm:pt modelId="{72BADA0A-E152-4D4E-84C2-B7E987F80754}" type="pres">
      <dgm:prSet presAssocID="{271F24BA-90B6-4371-B1B6-2FD828C3ED15}" presName="rectangle" presStyleLbl="revTx" presStyleIdx="0" presStyleCnt="1" custAng="10800000" custFlipVert="1" custScaleY="146667" custLinFactY="-200000" custLinFactNeighborX="-2500" custLinFactNeighborY="-29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AF135-D9FF-414C-BAE6-656A7D45E03C}" type="pres">
      <dgm:prSet presAssocID="{B57F983D-309E-40B8-A2A9-6E8FF4547AAD}" presName="item1" presStyleLbl="node1" presStyleIdx="0" presStyleCnt="3" custLinFactNeighborX="26222" custLinFactNeighborY="23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9FC14-BB8D-4E47-BBF9-045C0A844392}" type="pres">
      <dgm:prSet presAssocID="{B1DE7B31-B5AC-4AC3-BFA1-CD855E7BB2EF}" presName="item2" presStyleLbl="node1" presStyleIdx="1" presStyleCnt="3" custLinFactNeighborX="-22222" custLinFactNeighborY="91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3317D-CD63-4752-A221-DB3304569A98}" type="pres">
      <dgm:prSet presAssocID="{8CA60A1C-2CB7-42BD-B85B-E71D7260781E}" presName="item3" presStyleLbl="node1" presStyleIdx="2" presStyleCnt="3" custLinFactY="100000" custLinFactNeighborX="-64444" custLinFactNeighborY="11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84BCA-E644-49D2-9FCA-BA2D44F5FD92}" type="pres">
      <dgm:prSet presAssocID="{271F24BA-90B6-4371-B1B6-2FD828C3ED15}" presName="funnel" presStyleLbl="trAlignAcc1" presStyleIdx="0" presStyleCnt="1" custLinFactNeighborX="-5714" custLinFactNeighborY="41071"/>
      <dgm:spPr>
        <a:solidFill>
          <a:schemeClr val="accent5">
            <a:lumMod val="40000"/>
            <a:lumOff val="60000"/>
            <a:alpha val="40000"/>
          </a:schemeClr>
        </a:solidFill>
      </dgm:spPr>
      <dgm:t>
        <a:bodyPr/>
        <a:lstStyle/>
        <a:p>
          <a:endParaRPr lang="it-IT"/>
        </a:p>
      </dgm:t>
    </dgm:pt>
  </dgm:ptLst>
  <dgm:cxnLst>
    <dgm:cxn modelId="{4DCCA0A6-7BA1-465F-BCF3-DAEBE62B75FD}" srcId="{271F24BA-90B6-4371-B1B6-2FD828C3ED15}" destId="{B57F983D-309E-40B8-A2A9-6E8FF4547AAD}" srcOrd="1" destOrd="0" parTransId="{AE69B2F6-EAEB-480F-B0FB-6438B11B8A26}" sibTransId="{0F87B75D-E435-424B-A595-CDE5D0BD64DE}"/>
    <dgm:cxn modelId="{501C5D8D-1A61-4DA0-AE0A-5398F77EED55}" srcId="{271F24BA-90B6-4371-B1B6-2FD828C3ED15}" destId="{B1DE7B31-B5AC-4AC3-BFA1-CD855E7BB2EF}" srcOrd="2" destOrd="0" parTransId="{4A4B8E1D-3A17-4BA5-854B-06A4387BD21B}" sibTransId="{21465276-9F46-47E9-A99A-98580C378E4A}"/>
    <dgm:cxn modelId="{21EBBBAF-0AD4-4B0A-B008-2CB79C7846FE}" srcId="{271F24BA-90B6-4371-B1B6-2FD828C3ED15}" destId="{F9F06C52-A45A-43B6-9DC9-1DF10F5A55D2}" srcOrd="4" destOrd="0" parTransId="{3F547296-8D0F-4895-92C0-193C2ADBC438}" sibTransId="{0F895D9E-DB28-43E4-A59D-AAF231C74E04}"/>
    <dgm:cxn modelId="{8CCE999F-2E23-425A-AE37-BF7D0EE4F31A}" type="presOf" srcId="{B1DE7B31-B5AC-4AC3-BFA1-CD855E7BB2EF}" destId="{5A6AF135-D9FF-414C-BAE6-656A7D45E03C}" srcOrd="0" destOrd="0" presId="urn:microsoft.com/office/officeart/2005/8/layout/funnel1"/>
    <dgm:cxn modelId="{DC6C0E18-9D52-4757-AAFC-C2FE889BCE53}" srcId="{271F24BA-90B6-4371-B1B6-2FD828C3ED15}" destId="{8CA60A1C-2CB7-42BD-B85B-E71D7260781E}" srcOrd="3" destOrd="0" parTransId="{761C8675-CF0D-41FE-9185-2BEEF0D47C67}" sibTransId="{5B40DB0B-6D1D-4E71-BEFE-2972F91835D7}"/>
    <dgm:cxn modelId="{1D0AA9C5-83A7-4792-A677-E24A1053CBAE}" type="presOf" srcId="{B57F983D-309E-40B8-A2A9-6E8FF4547AAD}" destId="{DBF9FC14-BB8D-4E47-BBF9-045C0A844392}" srcOrd="0" destOrd="0" presId="urn:microsoft.com/office/officeart/2005/8/layout/funnel1"/>
    <dgm:cxn modelId="{E8F16F36-919A-4309-9CD8-2089D5BB04A7}" srcId="{271F24BA-90B6-4371-B1B6-2FD828C3ED15}" destId="{9B47E086-1F9D-4A1F-A8AA-CF7134369528}" srcOrd="0" destOrd="0" parTransId="{357EDCC7-FBFB-4787-AF4D-B1BE2889EC81}" sibTransId="{66D703F2-B6B4-461A-BB2C-A2562EB8FCEB}"/>
    <dgm:cxn modelId="{042250B9-581A-4897-B967-958587D787C0}" type="presOf" srcId="{9B47E086-1F9D-4A1F-A8AA-CF7134369528}" destId="{5FC3317D-CD63-4752-A221-DB3304569A98}" srcOrd="0" destOrd="0" presId="urn:microsoft.com/office/officeart/2005/8/layout/funnel1"/>
    <dgm:cxn modelId="{1D052B51-141A-4AE2-BF8D-2219C3C50C5C}" type="presOf" srcId="{8CA60A1C-2CB7-42BD-B85B-E71D7260781E}" destId="{72BADA0A-E152-4D4E-84C2-B7E987F80754}" srcOrd="0" destOrd="0" presId="urn:microsoft.com/office/officeart/2005/8/layout/funnel1"/>
    <dgm:cxn modelId="{9A21F730-FEDC-49B7-A61E-F4333E40E4BD}" type="presOf" srcId="{271F24BA-90B6-4371-B1B6-2FD828C3ED15}" destId="{3AF9BCF1-F3D4-4658-9B22-175F2E0D4AEC}" srcOrd="0" destOrd="0" presId="urn:microsoft.com/office/officeart/2005/8/layout/funnel1"/>
    <dgm:cxn modelId="{FC93A514-3CCC-485F-AD6E-7F3A17F2E778}" type="presParOf" srcId="{3AF9BCF1-F3D4-4658-9B22-175F2E0D4AEC}" destId="{ABBE2F07-5A06-4545-BC00-A6327651AD80}" srcOrd="0" destOrd="0" presId="urn:microsoft.com/office/officeart/2005/8/layout/funnel1"/>
    <dgm:cxn modelId="{579E6D23-626F-4A8C-97EF-66BFB5D65437}" type="presParOf" srcId="{3AF9BCF1-F3D4-4658-9B22-175F2E0D4AEC}" destId="{572A02F0-C883-44DD-890A-3ABF8891F3DC}" srcOrd="1" destOrd="0" presId="urn:microsoft.com/office/officeart/2005/8/layout/funnel1"/>
    <dgm:cxn modelId="{0970BC0D-A754-4972-B2D8-C09D2970AEC2}" type="presParOf" srcId="{3AF9BCF1-F3D4-4658-9B22-175F2E0D4AEC}" destId="{72BADA0A-E152-4D4E-84C2-B7E987F80754}" srcOrd="2" destOrd="0" presId="urn:microsoft.com/office/officeart/2005/8/layout/funnel1"/>
    <dgm:cxn modelId="{C8C0C3C9-0C5B-4613-8F3F-B5FCAD19FCDD}" type="presParOf" srcId="{3AF9BCF1-F3D4-4658-9B22-175F2E0D4AEC}" destId="{5A6AF135-D9FF-414C-BAE6-656A7D45E03C}" srcOrd="3" destOrd="0" presId="urn:microsoft.com/office/officeart/2005/8/layout/funnel1"/>
    <dgm:cxn modelId="{F6DAE8AD-7EC3-4AC4-86AD-B30AEB1869C8}" type="presParOf" srcId="{3AF9BCF1-F3D4-4658-9B22-175F2E0D4AEC}" destId="{DBF9FC14-BB8D-4E47-BBF9-045C0A844392}" srcOrd="4" destOrd="0" presId="urn:microsoft.com/office/officeart/2005/8/layout/funnel1"/>
    <dgm:cxn modelId="{DB4E7D95-A9B5-4BA6-8D0A-D0F2D514068F}" type="presParOf" srcId="{3AF9BCF1-F3D4-4658-9B22-175F2E0D4AEC}" destId="{5FC3317D-CD63-4752-A221-DB3304569A98}" srcOrd="5" destOrd="0" presId="urn:microsoft.com/office/officeart/2005/8/layout/funnel1"/>
    <dgm:cxn modelId="{F514DB0E-7D7F-4901-8A6E-69CA0CC017FD}" type="presParOf" srcId="{3AF9BCF1-F3D4-4658-9B22-175F2E0D4AEC}" destId="{77584BCA-E644-49D2-9FCA-BA2D44F5FD9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3C818-C27B-4E40-9052-4C05629D2CA7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82A13-B429-4E03-BD50-70EA557FBA61}">
      <dgm:prSet phldrT="[Text]"/>
      <dgm:spPr/>
      <dgm:t>
        <a:bodyPr/>
        <a:lstStyle/>
        <a:p>
          <a:r>
            <a:rPr lang="en-US" b="0" dirty="0" err="1" smtClean="0">
              <a:effectLst/>
              <a:latin typeface="+mn-lt"/>
              <a:cs typeface="Times New Roman" pitchFamily="18" charset="0"/>
            </a:rPr>
            <a:t>Energjia</a:t>
          </a:r>
          <a:r>
            <a:rPr lang="en-US" b="0" dirty="0" smtClean="0">
              <a:effectLst/>
              <a:latin typeface="+mn-lt"/>
              <a:cs typeface="Times New Roman" pitchFamily="18" charset="0"/>
            </a:rPr>
            <a:t> </a:t>
          </a:r>
          <a:r>
            <a:rPr lang="en-US" b="0" dirty="0" err="1" smtClean="0">
              <a:effectLst/>
              <a:latin typeface="+mn-lt"/>
              <a:cs typeface="Times New Roman" pitchFamily="18" charset="0"/>
            </a:rPr>
            <a:t>në</a:t>
          </a:r>
          <a:r>
            <a:rPr lang="en-US" b="0" dirty="0" smtClean="0">
              <a:effectLst/>
              <a:latin typeface="+mn-lt"/>
              <a:cs typeface="Times New Roman" pitchFamily="18" charset="0"/>
            </a:rPr>
            <a:t> </a:t>
          </a:r>
          <a:r>
            <a:rPr lang="en-US" b="0" dirty="0" err="1" smtClean="0">
              <a:effectLst/>
              <a:latin typeface="+mn-lt"/>
              <a:cs typeface="Times New Roman" pitchFamily="18" charset="0"/>
            </a:rPr>
            <a:t>lëndë</a:t>
          </a:r>
          <a:r>
            <a:rPr lang="en-US" b="0" dirty="0" smtClean="0">
              <a:effectLst/>
              <a:latin typeface="+mn-lt"/>
              <a:cs typeface="Times New Roman" pitchFamily="18" charset="0"/>
            </a:rPr>
            <a:t> </a:t>
          </a:r>
          <a:r>
            <a:rPr lang="en-US" b="0" dirty="0" err="1" smtClean="0">
              <a:effectLst/>
              <a:latin typeface="+mn-lt"/>
              <a:cs typeface="Times New Roman" pitchFamily="18" charset="0"/>
            </a:rPr>
            <a:t>djegëse</a:t>
          </a:r>
          <a:endParaRPr lang="en-US" dirty="0"/>
        </a:p>
      </dgm:t>
    </dgm:pt>
    <dgm:pt modelId="{18079A0B-3537-4392-A81D-C12A202C00A2}" type="parTrans" cxnId="{3C52B979-40C6-4CF7-ADC0-88B5E89FD527}">
      <dgm:prSet/>
      <dgm:spPr/>
      <dgm:t>
        <a:bodyPr/>
        <a:lstStyle/>
        <a:p>
          <a:endParaRPr lang="en-US"/>
        </a:p>
      </dgm:t>
    </dgm:pt>
    <dgm:pt modelId="{318DA612-C793-4DBC-9A39-308344B7D185}" type="sibTrans" cxnId="{3C52B979-40C6-4CF7-ADC0-88B5E89FD527}">
      <dgm:prSet/>
      <dgm:spPr/>
      <dgm:t>
        <a:bodyPr/>
        <a:lstStyle/>
        <a:p>
          <a:endParaRPr lang="en-US"/>
        </a:p>
      </dgm:t>
    </dgm:pt>
    <dgm:pt modelId="{9D708F49-08BF-4A88-92C5-BEA8F737DD3C}">
      <dgm:prSet phldrT="[Text]"/>
      <dgm:spPr/>
      <dgm:t>
        <a:bodyPr/>
        <a:lstStyle/>
        <a:p>
          <a:r>
            <a:rPr lang="en-US" dirty="0" err="1" smtClean="0"/>
            <a:t>Lëndët</a:t>
          </a:r>
          <a:r>
            <a:rPr lang="en-US" dirty="0" smtClean="0"/>
            <a:t> </a:t>
          </a:r>
          <a:r>
            <a:rPr lang="en-US" dirty="0" err="1" smtClean="0"/>
            <a:t>djegëse</a:t>
          </a:r>
          <a:r>
            <a:rPr lang="en-US" dirty="0" smtClean="0"/>
            <a:t> </a:t>
          </a:r>
          <a:r>
            <a:rPr lang="en-US" dirty="0" err="1" smtClean="0"/>
            <a:t>fosile</a:t>
          </a:r>
          <a:endParaRPr lang="en-US" dirty="0"/>
        </a:p>
      </dgm:t>
    </dgm:pt>
    <dgm:pt modelId="{04649605-24BE-44A7-8A45-82046AEE27D3}" type="parTrans" cxnId="{45E56822-D31E-416F-A861-5A1F209E3E71}">
      <dgm:prSet/>
      <dgm:spPr/>
      <dgm:t>
        <a:bodyPr/>
        <a:lstStyle/>
        <a:p>
          <a:endParaRPr lang="en-US"/>
        </a:p>
      </dgm:t>
    </dgm:pt>
    <dgm:pt modelId="{3DC491ED-3027-4980-AE9F-289FBDF20712}" type="sibTrans" cxnId="{45E56822-D31E-416F-A861-5A1F209E3E71}">
      <dgm:prSet/>
      <dgm:spPr/>
      <dgm:t>
        <a:bodyPr/>
        <a:lstStyle/>
        <a:p>
          <a:endParaRPr lang="en-US"/>
        </a:p>
      </dgm:t>
    </dgm:pt>
    <dgm:pt modelId="{F18FCA45-A1B7-4A4B-90AB-6011044492BB}">
      <dgm:prSet phldrT="[Text]"/>
      <dgm:spPr/>
      <dgm:t>
        <a:bodyPr/>
        <a:lstStyle/>
        <a:p>
          <a:r>
            <a:rPr lang="en-US" dirty="0" err="1" smtClean="0"/>
            <a:t>Lëndët</a:t>
          </a:r>
          <a:r>
            <a:rPr lang="en-US" dirty="0" smtClean="0"/>
            <a:t> </a:t>
          </a:r>
          <a:r>
            <a:rPr lang="en-US" dirty="0" err="1" smtClean="0"/>
            <a:t>djegëse</a:t>
          </a:r>
          <a:r>
            <a:rPr lang="en-US" dirty="0" smtClean="0"/>
            <a:t> bio</a:t>
          </a:r>
          <a:endParaRPr lang="en-US" dirty="0"/>
        </a:p>
      </dgm:t>
    </dgm:pt>
    <dgm:pt modelId="{1F33E20C-24D2-40F8-B055-644F1FD5759D}" type="parTrans" cxnId="{0FE40B96-E103-45B6-A397-48B96355282C}">
      <dgm:prSet/>
      <dgm:spPr/>
      <dgm:t>
        <a:bodyPr/>
        <a:lstStyle/>
        <a:p>
          <a:endParaRPr lang="en-US"/>
        </a:p>
      </dgm:t>
    </dgm:pt>
    <dgm:pt modelId="{68F707E8-660C-4653-A7A5-7A010B75D5BE}" type="sibTrans" cxnId="{0FE40B96-E103-45B6-A397-48B96355282C}">
      <dgm:prSet/>
      <dgm:spPr/>
      <dgm:t>
        <a:bodyPr/>
        <a:lstStyle/>
        <a:p>
          <a:endParaRPr lang="en-US"/>
        </a:p>
      </dgm:t>
    </dgm:pt>
    <dgm:pt modelId="{C6C6EB1B-000A-454A-B878-E68E1787FB4C}" type="pres">
      <dgm:prSet presAssocID="{5F83C818-C27B-4E40-9052-4C05629D2C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32CA4C-6137-495B-A594-87CB7524D3D8}" type="pres">
      <dgm:prSet presAssocID="{58C82A13-B429-4E03-BD50-70EA557FBA61}" presName="node" presStyleLbl="node1" presStyleIdx="0" presStyleCnt="3" custScaleX="224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2C613-0732-4A0F-B044-5C4AB87D3135}" type="pres">
      <dgm:prSet presAssocID="{318DA612-C793-4DBC-9A39-308344B7D18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10B96B-B38E-487A-968A-0D944456CEAD}" type="pres">
      <dgm:prSet presAssocID="{318DA612-C793-4DBC-9A39-308344B7D18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5684F55-9AFE-469E-876F-23CA40BC1E66}" type="pres">
      <dgm:prSet presAssocID="{9D708F49-08BF-4A88-92C5-BEA8F737DD3C}" presName="node" presStyleLbl="node1" presStyleIdx="1" presStyleCnt="3" custScaleX="117263" custScaleY="69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BBE23-6E47-4007-93AC-064DCDE41DB0}" type="pres">
      <dgm:prSet presAssocID="{3DC491ED-3027-4980-AE9F-289FBDF2071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6B97409-F912-4C40-9A36-1A2E5A985A85}" type="pres">
      <dgm:prSet presAssocID="{3DC491ED-3027-4980-AE9F-289FBDF2071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115E978-8E51-4780-8965-B69FADEBC2B1}" type="pres">
      <dgm:prSet presAssocID="{F18FCA45-A1B7-4A4B-90AB-6011044492BB}" presName="node" presStyleLbl="node1" presStyleIdx="2" presStyleCnt="3" custScaleX="110157" custScaleY="77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85772-F569-4FED-BEFD-71D6CCC65B48}" type="pres">
      <dgm:prSet presAssocID="{68F707E8-660C-4653-A7A5-7A010B75D5B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BC04AC9-3606-41A1-BBFA-22D9E560C78E}" type="pres">
      <dgm:prSet presAssocID="{68F707E8-660C-4653-A7A5-7A010B75D5B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521495F-26F5-4133-9DEB-DADA5F4D23E3}" type="presOf" srcId="{68F707E8-660C-4653-A7A5-7A010B75D5BE}" destId="{7BC04AC9-3606-41A1-BBFA-22D9E560C78E}" srcOrd="1" destOrd="0" presId="urn:microsoft.com/office/officeart/2005/8/layout/cycle7"/>
    <dgm:cxn modelId="{2635DDC0-5F82-4CA6-80BC-9685E98F8340}" type="presOf" srcId="{3DC491ED-3027-4980-AE9F-289FBDF20712}" destId="{B6B97409-F912-4C40-9A36-1A2E5A985A85}" srcOrd="1" destOrd="0" presId="urn:microsoft.com/office/officeart/2005/8/layout/cycle7"/>
    <dgm:cxn modelId="{0D7EBFCA-54CA-4528-9023-3AD9D22DE4CE}" type="presOf" srcId="{68F707E8-660C-4653-A7A5-7A010B75D5BE}" destId="{88285772-F569-4FED-BEFD-71D6CCC65B48}" srcOrd="0" destOrd="0" presId="urn:microsoft.com/office/officeart/2005/8/layout/cycle7"/>
    <dgm:cxn modelId="{3CE5DB08-B461-41CF-8826-EBB070D94D79}" type="presOf" srcId="{318DA612-C793-4DBC-9A39-308344B7D185}" destId="{EAB2C613-0732-4A0F-B044-5C4AB87D3135}" srcOrd="0" destOrd="0" presId="urn:microsoft.com/office/officeart/2005/8/layout/cycle7"/>
    <dgm:cxn modelId="{91627573-719B-4619-9960-27704685E2BC}" type="presOf" srcId="{9D708F49-08BF-4A88-92C5-BEA8F737DD3C}" destId="{45684F55-9AFE-469E-876F-23CA40BC1E66}" srcOrd="0" destOrd="0" presId="urn:microsoft.com/office/officeart/2005/8/layout/cycle7"/>
    <dgm:cxn modelId="{0FE40B96-E103-45B6-A397-48B96355282C}" srcId="{5F83C818-C27B-4E40-9052-4C05629D2CA7}" destId="{F18FCA45-A1B7-4A4B-90AB-6011044492BB}" srcOrd="2" destOrd="0" parTransId="{1F33E20C-24D2-40F8-B055-644F1FD5759D}" sibTransId="{68F707E8-660C-4653-A7A5-7A010B75D5BE}"/>
    <dgm:cxn modelId="{45E56822-D31E-416F-A861-5A1F209E3E71}" srcId="{5F83C818-C27B-4E40-9052-4C05629D2CA7}" destId="{9D708F49-08BF-4A88-92C5-BEA8F737DD3C}" srcOrd="1" destOrd="0" parTransId="{04649605-24BE-44A7-8A45-82046AEE27D3}" sibTransId="{3DC491ED-3027-4980-AE9F-289FBDF20712}"/>
    <dgm:cxn modelId="{D9B4D960-95ED-4FDF-9838-87E19012D0FC}" type="presOf" srcId="{F18FCA45-A1B7-4A4B-90AB-6011044492BB}" destId="{E115E978-8E51-4780-8965-B69FADEBC2B1}" srcOrd="0" destOrd="0" presId="urn:microsoft.com/office/officeart/2005/8/layout/cycle7"/>
    <dgm:cxn modelId="{7FD82324-E694-40BB-8962-FC13BBBCE7BE}" type="presOf" srcId="{3DC491ED-3027-4980-AE9F-289FBDF20712}" destId="{9ADBBE23-6E47-4007-93AC-064DCDE41DB0}" srcOrd="0" destOrd="0" presId="urn:microsoft.com/office/officeart/2005/8/layout/cycle7"/>
    <dgm:cxn modelId="{3C52B979-40C6-4CF7-ADC0-88B5E89FD527}" srcId="{5F83C818-C27B-4E40-9052-4C05629D2CA7}" destId="{58C82A13-B429-4E03-BD50-70EA557FBA61}" srcOrd="0" destOrd="0" parTransId="{18079A0B-3537-4392-A81D-C12A202C00A2}" sibTransId="{318DA612-C793-4DBC-9A39-308344B7D185}"/>
    <dgm:cxn modelId="{4EE83736-B5F6-47CC-B8BA-E6A883B7EFE8}" type="presOf" srcId="{318DA612-C793-4DBC-9A39-308344B7D185}" destId="{7010B96B-B38E-487A-968A-0D944456CEAD}" srcOrd="1" destOrd="0" presId="urn:microsoft.com/office/officeart/2005/8/layout/cycle7"/>
    <dgm:cxn modelId="{61627894-14EE-4313-957F-3FBF5E496D34}" type="presOf" srcId="{5F83C818-C27B-4E40-9052-4C05629D2CA7}" destId="{C6C6EB1B-000A-454A-B878-E68E1787FB4C}" srcOrd="0" destOrd="0" presId="urn:microsoft.com/office/officeart/2005/8/layout/cycle7"/>
    <dgm:cxn modelId="{E3291260-7027-491E-A9C7-E7BB6143A568}" type="presOf" srcId="{58C82A13-B429-4E03-BD50-70EA557FBA61}" destId="{7F32CA4C-6137-495B-A594-87CB7524D3D8}" srcOrd="0" destOrd="0" presId="urn:microsoft.com/office/officeart/2005/8/layout/cycle7"/>
    <dgm:cxn modelId="{298E6D58-E6A4-4AAA-AF51-4D3F953E94FA}" type="presParOf" srcId="{C6C6EB1B-000A-454A-B878-E68E1787FB4C}" destId="{7F32CA4C-6137-495B-A594-87CB7524D3D8}" srcOrd="0" destOrd="0" presId="urn:microsoft.com/office/officeart/2005/8/layout/cycle7"/>
    <dgm:cxn modelId="{F9622189-8FB2-46C6-AE43-F55B2D58363A}" type="presParOf" srcId="{C6C6EB1B-000A-454A-B878-E68E1787FB4C}" destId="{EAB2C613-0732-4A0F-B044-5C4AB87D3135}" srcOrd="1" destOrd="0" presId="urn:microsoft.com/office/officeart/2005/8/layout/cycle7"/>
    <dgm:cxn modelId="{4051FBF5-22D9-402A-90C5-7E21BFBC69A3}" type="presParOf" srcId="{EAB2C613-0732-4A0F-B044-5C4AB87D3135}" destId="{7010B96B-B38E-487A-968A-0D944456CEAD}" srcOrd="0" destOrd="0" presId="urn:microsoft.com/office/officeart/2005/8/layout/cycle7"/>
    <dgm:cxn modelId="{C14206BD-1C1F-446B-888D-9F66E0F1169B}" type="presParOf" srcId="{C6C6EB1B-000A-454A-B878-E68E1787FB4C}" destId="{45684F55-9AFE-469E-876F-23CA40BC1E66}" srcOrd="2" destOrd="0" presId="urn:microsoft.com/office/officeart/2005/8/layout/cycle7"/>
    <dgm:cxn modelId="{5C91FD70-BB17-4077-B67E-BF1A05F29163}" type="presParOf" srcId="{C6C6EB1B-000A-454A-B878-E68E1787FB4C}" destId="{9ADBBE23-6E47-4007-93AC-064DCDE41DB0}" srcOrd="3" destOrd="0" presId="urn:microsoft.com/office/officeart/2005/8/layout/cycle7"/>
    <dgm:cxn modelId="{B60CE41F-2A5B-46B6-8DB7-E1A9EB7BE582}" type="presParOf" srcId="{9ADBBE23-6E47-4007-93AC-064DCDE41DB0}" destId="{B6B97409-F912-4C40-9A36-1A2E5A985A85}" srcOrd="0" destOrd="0" presId="urn:microsoft.com/office/officeart/2005/8/layout/cycle7"/>
    <dgm:cxn modelId="{8960802D-AB87-4F20-B9C8-484C798896E6}" type="presParOf" srcId="{C6C6EB1B-000A-454A-B878-E68E1787FB4C}" destId="{E115E978-8E51-4780-8965-B69FADEBC2B1}" srcOrd="4" destOrd="0" presId="urn:microsoft.com/office/officeart/2005/8/layout/cycle7"/>
    <dgm:cxn modelId="{A15386FB-7740-4114-B018-E346BA8B239E}" type="presParOf" srcId="{C6C6EB1B-000A-454A-B878-E68E1787FB4C}" destId="{88285772-F569-4FED-BEFD-71D6CCC65B48}" srcOrd="5" destOrd="0" presId="urn:microsoft.com/office/officeart/2005/8/layout/cycle7"/>
    <dgm:cxn modelId="{9DEB7577-73F2-48AD-A326-EED2307D6D43}" type="presParOf" srcId="{88285772-F569-4FED-BEFD-71D6CCC65B48}" destId="{7BC04AC9-3606-41A1-BBFA-22D9E560C78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274D1-3905-40A0-A8ED-4921F3C2B4E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41F2B-5815-42FE-B114-B96D9F3DCFA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PËRDORIMI I ENRGJISË DIELLORE NË MËNYRË  TË DREJPËRDREJTË</a:t>
          </a:r>
          <a:endParaRPr lang="en-US" dirty="0">
            <a:solidFill>
              <a:schemeClr val="tx1"/>
            </a:solidFill>
          </a:endParaRPr>
        </a:p>
      </dgm:t>
    </dgm:pt>
    <dgm:pt modelId="{9B5F5842-F909-43B9-B45A-F400D16AE398}" type="parTrans" cxnId="{D5B9AB8A-FA1F-40E0-876E-3F10547A1CEF}">
      <dgm:prSet/>
      <dgm:spPr/>
      <dgm:t>
        <a:bodyPr/>
        <a:lstStyle/>
        <a:p>
          <a:endParaRPr lang="en-US"/>
        </a:p>
      </dgm:t>
    </dgm:pt>
    <dgm:pt modelId="{881FE68C-2CA5-423E-8044-187E396E7FA6}" type="sibTrans" cxnId="{D5B9AB8A-FA1F-40E0-876E-3F10547A1CEF}">
      <dgm:prSet/>
      <dgm:spPr/>
      <dgm:t>
        <a:bodyPr/>
        <a:lstStyle/>
        <a:p>
          <a:endParaRPr lang="en-US"/>
        </a:p>
      </dgm:t>
    </dgm:pt>
    <dgm:pt modelId="{1ACFB968-B6C9-4CFA-B487-856443684A3D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PANELET DIELLORE</a:t>
          </a:r>
          <a:endParaRPr lang="en-US" dirty="0">
            <a:solidFill>
              <a:schemeClr val="tx1"/>
            </a:solidFill>
          </a:endParaRPr>
        </a:p>
      </dgm:t>
    </dgm:pt>
    <dgm:pt modelId="{57315E49-1E40-4780-8AE2-862A2A18176B}" type="parTrans" cxnId="{BF5DB476-96A9-4395-8E5D-358CD3DF6155}">
      <dgm:prSet/>
      <dgm:spPr/>
      <dgm:t>
        <a:bodyPr/>
        <a:lstStyle/>
        <a:p>
          <a:endParaRPr lang="en-US"/>
        </a:p>
      </dgm:t>
    </dgm:pt>
    <dgm:pt modelId="{F1DBAE29-6415-4D79-8852-6BBAFB27CCD5}" type="sibTrans" cxnId="{BF5DB476-96A9-4395-8E5D-358CD3DF6155}">
      <dgm:prSet/>
      <dgm:spPr/>
      <dgm:t>
        <a:bodyPr/>
        <a:lstStyle/>
        <a:p>
          <a:endParaRPr lang="en-US"/>
        </a:p>
      </dgm:t>
    </dgm:pt>
    <dgm:pt modelId="{D1D1C1A3-5E88-44F1-825F-60D1469009B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BATERITË DIELLORE</a:t>
          </a:r>
          <a:endParaRPr lang="en-US" dirty="0">
            <a:solidFill>
              <a:schemeClr val="tx1"/>
            </a:solidFill>
          </a:endParaRPr>
        </a:p>
      </dgm:t>
    </dgm:pt>
    <dgm:pt modelId="{858717DA-0CC3-4BD8-9AAD-9EFA1EDC6E9A}" type="parTrans" cxnId="{0DD454AA-5283-4C05-B592-86F6A773B010}">
      <dgm:prSet/>
      <dgm:spPr/>
      <dgm:t>
        <a:bodyPr/>
        <a:lstStyle/>
        <a:p>
          <a:endParaRPr lang="en-US"/>
        </a:p>
      </dgm:t>
    </dgm:pt>
    <dgm:pt modelId="{1AC0F098-9BD9-4A7D-98FB-9ED9A02EF962}" type="sibTrans" cxnId="{0DD454AA-5283-4C05-B592-86F6A773B010}">
      <dgm:prSet/>
      <dgm:spPr/>
      <dgm:t>
        <a:bodyPr/>
        <a:lstStyle/>
        <a:p>
          <a:endParaRPr lang="en-US"/>
        </a:p>
      </dgm:t>
    </dgm:pt>
    <dgm:pt modelId="{E5CEF132-24B4-4E13-85E2-DB63C82A0A11}" type="pres">
      <dgm:prSet presAssocID="{CF4274D1-3905-40A0-A8ED-4921F3C2B4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8041B7-5807-4BB6-943D-C96107E851D0}" type="pres">
      <dgm:prSet presAssocID="{5A441F2B-5815-42FE-B114-B96D9F3DCFAC}" presName="node" presStyleLbl="node1" presStyleIdx="0" presStyleCnt="3" custScaleX="24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69190-718B-4B03-AD44-B9E621C87D0C}" type="pres">
      <dgm:prSet presAssocID="{881FE68C-2CA5-423E-8044-187E396E7FA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AEF5364-D169-4142-87B3-589D6B9F7D91}" type="pres">
      <dgm:prSet presAssocID="{881FE68C-2CA5-423E-8044-187E396E7FA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5E069B6-BF79-420D-A6C3-59ACD6638820}" type="pres">
      <dgm:prSet presAssocID="{1ACFB968-B6C9-4CFA-B487-856443684A3D}" presName="node" presStyleLbl="node1" presStyleIdx="1" presStyleCnt="3" custScaleX="113349" custRadScaleRad="95302" custRadScaleInc="-15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6161F-7493-4723-8271-1AA230934A47}" type="pres">
      <dgm:prSet presAssocID="{F1DBAE29-6415-4D79-8852-6BBAFB27CCD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F31842B-ADC2-4EE0-A0AB-719CDD373874}" type="pres">
      <dgm:prSet presAssocID="{F1DBAE29-6415-4D79-8852-6BBAFB27CCD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373D745-AF16-4759-A834-AD303DD60522}" type="pres">
      <dgm:prSet presAssocID="{D1D1C1A3-5E88-44F1-825F-60D1469009BE}" presName="node" presStyleLbl="node1" presStyleIdx="2" presStyleCnt="3" custScaleX="102108" custRadScaleRad="105721" custRadScaleInc="19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C3246-FABB-4C0B-BB9E-3BD2C395BFAB}" type="pres">
      <dgm:prSet presAssocID="{1AC0F098-9BD9-4A7D-98FB-9ED9A02EF96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5ABBF5B-4377-4A54-B6A0-D41C23D50B53}" type="pres">
      <dgm:prSet presAssocID="{1AC0F098-9BD9-4A7D-98FB-9ED9A02EF96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15B8BE7-8E5D-4071-BE76-F6FF00C6453E}" type="presOf" srcId="{CF4274D1-3905-40A0-A8ED-4921F3C2B4EE}" destId="{E5CEF132-24B4-4E13-85E2-DB63C82A0A11}" srcOrd="0" destOrd="0" presId="urn:microsoft.com/office/officeart/2005/8/layout/cycle7"/>
    <dgm:cxn modelId="{B10511EB-081F-43E6-B1C8-4D11B8660DFD}" type="presOf" srcId="{D1D1C1A3-5E88-44F1-825F-60D1469009BE}" destId="{C373D745-AF16-4759-A834-AD303DD60522}" srcOrd="0" destOrd="0" presId="urn:microsoft.com/office/officeart/2005/8/layout/cycle7"/>
    <dgm:cxn modelId="{0DD454AA-5283-4C05-B592-86F6A773B010}" srcId="{CF4274D1-3905-40A0-A8ED-4921F3C2B4EE}" destId="{D1D1C1A3-5E88-44F1-825F-60D1469009BE}" srcOrd="2" destOrd="0" parTransId="{858717DA-0CC3-4BD8-9AAD-9EFA1EDC6E9A}" sibTransId="{1AC0F098-9BD9-4A7D-98FB-9ED9A02EF962}"/>
    <dgm:cxn modelId="{C17F0D08-FBD8-4475-87DA-3A4CF443B853}" type="presOf" srcId="{5A441F2B-5815-42FE-B114-B96D9F3DCFAC}" destId="{888041B7-5807-4BB6-943D-C96107E851D0}" srcOrd="0" destOrd="0" presId="urn:microsoft.com/office/officeart/2005/8/layout/cycle7"/>
    <dgm:cxn modelId="{BF5DB476-96A9-4395-8E5D-358CD3DF6155}" srcId="{CF4274D1-3905-40A0-A8ED-4921F3C2B4EE}" destId="{1ACFB968-B6C9-4CFA-B487-856443684A3D}" srcOrd="1" destOrd="0" parTransId="{57315E49-1E40-4780-8AE2-862A2A18176B}" sibTransId="{F1DBAE29-6415-4D79-8852-6BBAFB27CCD5}"/>
    <dgm:cxn modelId="{B58D2348-E36C-4F09-BA9E-6A68B96670E4}" type="presOf" srcId="{881FE68C-2CA5-423E-8044-187E396E7FA6}" destId="{AE669190-718B-4B03-AD44-B9E621C87D0C}" srcOrd="0" destOrd="0" presId="urn:microsoft.com/office/officeart/2005/8/layout/cycle7"/>
    <dgm:cxn modelId="{CD49208F-CEB8-4E7D-82AA-71603CA09964}" type="presOf" srcId="{1AC0F098-9BD9-4A7D-98FB-9ED9A02EF962}" destId="{438C3246-FABB-4C0B-BB9E-3BD2C395BFAB}" srcOrd="0" destOrd="0" presId="urn:microsoft.com/office/officeart/2005/8/layout/cycle7"/>
    <dgm:cxn modelId="{052CE37E-5C9B-42C8-ADEA-9709C9145CFA}" type="presOf" srcId="{F1DBAE29-6415-4D79-8852-6BBAFB27CCD5}" destId="{B6D6161F-7493-4723-8271-1AA230934A47}" srcOrd="0" destOrd="0" presId="urn:microsoft.com/office/officeart/2005/8/layout/cycle7"/>
    <dgm:cxn modelId="{70E57A4F-6CC0-4FE8-BFE4-B5A4AB674BB0}" type="presOf" srcId="{1ACFB968-B6C9-4CFA-B487-856443684A3D}" destId="{35E069B6-BF79-420D-A6C3-59ACD6638820}" srcOrd="0" destOrd="0" presId="urn:microsoft.com/office/officeart/2005/8/layout/cycle7"/>
    <dgm:cxn modelId="{ED1C06BF-2C09-4282-A264-008916A6AAD2}" type="presOf" srcId="{1AC0F098-9BD9-4A7D-98FB-9ED9A02EF962}" destId="{B5ABBF5B-4377-4A54-B6A0-D41C23D50B53}" srcOrd="1" destOrd="0" presId="urn:microsoft.com/office/officeart/2005/8/layout/cycle7"/>
    <dgm:cxn modelId="{D85D7C00-CE15-42D8-82BC-CC09B8764FE3}" type="presOf" srcId="{F1DBAE29-6415-4D79-8852-6BBAFB27CCD5}" destId="{0F31842B-ADC2-4EE0-A0AB-719CDD373874}" srcOrd="1" destOrd="0" presId="urn:microsoft.com/office/officeart/2005/8/layout/cycle7"/>
    <dgm:cxn modelId="{78561FEC-C8BF-430C-B483-937008C00BB9}" type="presOf" srcId="{881FE68C-2CA5-423E-8044-187E396E7FA6}" destId="{3AEF5364-D169-4142-87B3-589D6B9F7D91}" srcOrd="1" destOrd="0" presId="urn:microsoft.com/office/officeart/2005/8/layout/cycle7"/>
    <dgm:cxn modelId="{D5B9AB8A-FA1F-40E0-876E-3F10547A1CEF}" srcId="{CF4274D1-3905-40A0-A8ED-4921F3C2B4EE}" destId="{5A441F2B-5815-42FE-B114-B96D9F3DCFAC}" srcOrd="0" destOrd="0" parTransId="{9B5F5842-F909-43B9-B45A-F400D16AE398}" sibTransId="{881FE68C-2CA5-423E-8044-187E396E7FA6}"/>
    <dgm:cxn modelId="{6DE29AEE-620B-4D77-8BF9-56A1722010F6}" type="presParOf" srcId="{E5CEF132-24B4-4E13-85E2-DB63C82A0A11}" destId="{888041B7-5807-4BB6-943D-C96107E851D0}" srcOrd="0" destOrd="0" presId="urn:microsoft.com/office/officeart/2005/8/layout/cycle7"/>
    <dgm:cxn modelId="{B4624F3A-6D84-4067-B010-39C7DBDE4137}" type="presParOf" srcId="{E5CEF132-24B4-4E13-85E2-DB63C82A0A11}" destId="{AE669190-718B-4B03-AD44-B9E621C87D0C}" srcOrd="1" destOrd="0" presId="urn:microsoft.com/office/officeart/2005/8/layout/cycle7"/>
    <dgm:cxn modelId="{CB863B82-61DE-40EF-9D5B-5F615606E911}" type="presParOf" srcId="{AE669190-718B-4B03-AD44-B9E621C87D0C}" destId="{3AEF5364-D169-4142-87B3-589D6B9F7D91}" srcOrd="0" destOrd="0" presId="urn:microsoft.com/office/officeart/2005/8/layout/cycle7"/>
    <dgm:cxn modelId="{FC2C9154-B906-4B9F-9BAC-D4B2AB0A348B}" type="presParOf" srcId="{E5CEF132-24B4-4E13-85E2-DB63C82A0A11}" destId="{35E069B6-BF79-420D-A6C3-59ACD6638820}" srcOrd="2" destOrd="0" presId="urn:microsoft.com/office/officeart/2005/8/layout/cycle7"/>
    <dgm:cxn modelId="{8BB4E364-B661-4AA6-B899-F9106D05CA5B}" type="presParOf" srcId="{E5CEF132-24B4-4E13-85E2-DB63C82A0A11}" destId="{B6D6161F-7493-4723-8271-1AA230934A47}" srcOrd="3" destOrd="0" presId="urn:microsoft.com/office/officeart/2005/8/layout/cycle7"/>
    <dgm:cxn modelId="{B7D879CF-5EDE-4B87-9FEF-34E96FD340AB}" type="presParOf" srcId="{B6D6161F-7493-4723-8271-1AA230934A47}" destId="{0F31842B-ADC2-4EE0-A0AB-719CDD373874}" srcOrd="0" destOrd="0" presId="urn:microsoft.com/office/officeart/2005/8/layout/cycle7"/>
    <dgm:cxn modelId="{5AC6488F-73B0-44B3-BEA4-8A25DDFC502B}" type="presParOf" srcId="{E5CEF132-24B4-4E13-85E2-DB63C82A0A11}" destId="{C373D745-AF16-4759-A834-AD303DD60522}" srcOrd="4" destOrd="0" presId="urn:microsoft.com/office/officeart/2005/8/layout/cycle7"/>
    <dgm:cxn modelId="{3C69C82E-D3F0-4571-8649-5EAB555F9C71}" type="presParOf" srcId="{E5CEF132-24B4-4E13-85E2-DB63C82A0A11}" destId="{438C3246-FABB-4C0B-BB9E-3BD2C395BFAB}" srcOrd="5" destOrd="0" presId="urn:microsoft.com/office/officeart/2005/8/layout/cycle7"/>
    <dgm:cxn modelId="{52507455-5BE2-42BE-AE94-67D451565646}" type="presParOf" srcId="{438C3246-FABB-4C0B-BB9E-3BD2C395BFAB}" destId="{B5ABBF5B-4377-4A54-B6A0-D41C23D50B5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5066F-655B-43AE-9333-01F671C9DEA6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2D0B8C-8ECD-4E2E-806E-F93D62CCB64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LLOJET E </a:t>
          </a:r>
          <a:r>
            <a:rPr lang="en-US" sz="1200" dirty="0" err="1" smtClean="0">
              <a:solidFill>
                <a:schemeClr val="tx1"/>
              </a:solidFill>
            </a:rPr>
            <a:t>ENERGJISë</a:t>
          </a:r>
          <a:endParaRPr lang="en-US" sz="1200" dirty="0">
            <a:solidFill>
              <a:schemeClr val="tx1"/>
            </a:solidFill>
          </a:endParaRPr>
        </a:p>
      </dgm:t>
    </dgm:pt>
    <dgm:pt modelId="{AED06322-2D9C-4017-B913-BAE75F24AE18}" type="parTrans" cxnId="{5051CD95-3C5C-442D-AAC4-B28549AA9253}">
      <dgm:prSet/>
      <dgm:spPr/>
      <dgm:t>
        <a:bodyPr/>
        <a:lstStyle/>
        <a:p>
          <a:endParaRPr lang="en-US"/>
        </a:p>
      </dgm:t>
    </dgm:pt>
    <dgm:pt modelId="{0D746082-BE3E-43B1-AA6A-1D8901349590}" type="sibTrans" cxnId="{5051CD95-3C5C-442D-AAC4-B28549AA9253}">
      <dgm:prSet/>
      <dgm:spPr/>
      <dgm:t>
        <a:bodyPr/>
        <a:lstStyle/>
        <a:p>
          <a:endParaRPr lang="en-US"/>
        </a:p>
      </dgm:t>
    </dgm:pt>
    <dgm:pt modelId="{4408B98D-2846-44B7-91B9-A9C45E92C82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POTENCIALE</a:t>
          </a:r>
          <a:endParaRPr lang="en-US" sz="1500" dirty="0">
            <a:solidFill>
              <a:schemeClr val="tx1"/>
            </a:solidFill>
          </a:endParaRPr>
        </a:p>
      </dgm:t>
    </dgm:pt>
    <dgm:pt modelId="{48C79524-43C5-4B2B-956D-11D72A9A1345}" type="parTrans" cxnId="{A09F60F6-CFCC-43CF-9A1E-368A3479D2C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26F2F8F-4125-42D7-BEA6-895C31F0D03F}" type="sibTrans" cxnId="{A09F60F6-CFCC-43CF-9A1E-368A3479D2C0}">
      <dgm:prSet/>
      <dgm:spPr/>
      <dgm:t>
        <a:bodyPr/>
        <a:lstStyle/>
        <a:p>
          <a:endParaRPr lang="en-US"/>
        </a:p>
      </dgm:t>
    </dgm:pt>
    <dgm:pt modelId="{B02FE7BF-8F18-47FE-9342-5ED41CF5DA4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KIMIKE</a:t>
          </a:r>
          <a:endParaRPr lang="en-US" sz="1600" dirty="0">
            <a:solidFill>
              <a:schemeClr val="tx1"/>
            </a:solidFill>
          </a:endParaRPr>
        </a:p>
      </dgm:t>
    </dgm:pt>
    <dgm:pt modelId="{B8064860-BA92-4AC0-BC95-DCF98DD0958A}" type="parTrans" cxnId="{EC7CB3F2-9896-4B8D-B087-3FB44DAD33F9}">
      <dgm:prSet/>
      <dgm:spPr/>
      <dgm:t>
        <a:bodyPr/>
        <a:lstStyle/>
        <a:p>
          <a:endParaRPr lang="en-US"/>
        </a:p>
      </dgm:t>
    </dgm:pt>
    <dgm:pt modelId="{2063F6BC-C8C3-43C7-93F5-3CC50AA86601}" type="sibTrans" cxnId="{EC7CB3F2-9896-4B8D-B087-3FB44DAD33F9}">
      <dgm:prSet/>
      <dgm:spPr/>
      <dgm:t>
        <a:bodyPr/>
        <a:lstStyle/>
        <a:p>
          <a:endParaRPr lang="en-US"/>
        </a:p>
      </dgm:t>
    </dgm:pt>
    <dgm:pt modelId="{88D7514F-9A70-4643-8231-CBA46FF4B8E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POTENCIALE GRAVITACIONALE</a:t>
          </a:r>
          <a:endParaRPr lang="en-US" sz="1600" dirty="0">
            <a:solidFill>
              <a:schemeClr val="tx1"/>
            </a:solidFill>
          </a:endParaRPr>
        </a:p>
      </dgm:t>
    </dgm:pt>
    <dgm:pt modelId="{F3185F9B-2552-407C-A34B-1ABA6B29D949}" type="parTrans" cxnId="{68C07BB7-29C3-43FA-BD72-EAFF2C874419}">
      <dgm:prSet/>
      <dgm:spPr/>
      <dgm:t>
        <a:bodyPr/>
        <a:lstStyle/>
        <a:p>
          <a:endParaRPr lang="en-US"/>
        </a:p>
      </dgm:t>
    </dgm:pt>
    <dgm:pt modelId="{1F08E276-7E91-44F9-B79E-AC0AE15F8C10}" type="sibTrans" cxnId="{68C07BB7-29C3-43FA-BD72-EAFF2C874419}">
      <dgm:prSet/>
      <dgm:spPr/>
      <dgm:t>
        <a:bodyPr/>
        <a:lstStyle/>
        <a:p>
          <a:endParaRPr lang="en-US"/>
        </a:p>
      </dgm:t>
    </dgm:pt>
    <dgm:pt modelId="{799516E9-636A-4C58-B20D-AF7621F0FEF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POTENCIALE</a:t>
          </a:r>
          <a:r>
            <a:rPr lang="en-US" sz="1300" dirty="0" smtClean="0">
              <a:solidFill>
                <a:schemeClr val="tx1"/>
              </a:solidFill>
            </a:rPr>
            <a:t> ELESTIKE</a:t>
          </a:r>
          <a:endParaRPr lang="en-US" sz="1300" dirty="0">
            <a:solidFill>
              <a:schemeClr val="tx1"/>
            </a:solidFill>
          </a:endParaRPr>
        </a:p>
      </dgm:t>
    </dgm:pt>
    <dgm:pt modelId="{A8B20358-A473-45BD-A1A3-1FA26A4E2DC6}" type="parTrans" cxnId="{8129CDBD-F7C9-45D0-A20B-1F254260C0B4}">
      <dgm:prSet/>
      <dgm:spPr/>
      <dgm:t>
        <a:bodyPr/>
        <a:lstStyle/>
        <a:p>
          <a:endParaRPr lang="en-US"/>
        </a:p>
      </dgm:t>
    </dgm:pt>
    <dgm:pt modelId="{BE03ABD7-A5A0-4E4D-95E6-F6D20791ABF0}" type="sibTrans" cxnId="{8129CDBD-F7C9-45D0-A20B-1F254260C0B4}">
      <dgm:prSet/>
      <dgm:spPr/>
      <dgm:t>
        <a:bodyPr/>
        <a:lstStyle/>
        <a:p>
          <a:endParaRPr lang="en-US"/>
        </a:p>
      </dgm:t>
    </dgm:pt>
    <dgm:pt modelId="{848DCAE8-117D-49D1-A9E8-FF3FCC0B3DD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B</a:t>
          </a:r>
          <a:r>
            <a:rPr lang="en-US" sz="1600" dirty="0" smtClean="0">
              <a:solidFill>
                <a:schemeClr val="tx1"/>
              </a:solidFill>
              <a:latin typeface="Microsoft New Tai Lue"/>
              <a:cs typeface="Microsoft New Tai Lue"/>
            </a:rPr>
            <a:t>Ë</a:t>
          </a:r>
          <a:r>
            <a:rPr lang="en-US" sz="1600" dirty="0" smtClean="0">
              <a:solidFill>
                <a:schemeClr val="tx1"/>
              </a:solidFill>
            </a:rPr>
            <a:t>RTHAMORE</a:t>
          </a:r>
          <a:endParaRPr lang="en-US" sz="1600" dirty="0">
            <a:solidFill>
              <a:schemeClr val="tx1"/>
            </a:solidFill>
          </a:endParaRPr>
        </a:p>
      </dgm:t>
    </dgm:pt>
    <dgm:pt modelId="{1683D1FE-5A73-4012-AF26-F9DDF8CEDB18}" type="parTrans" cxnId="{12B9B930-FBC2-4D31-A0E5-727A1D4536D1}">
      <dgm:prSet/>
      <dgm:spPr/>
      <dgm:t>
        <a:bodyPr/>
        <a:lstStyle/>
        <a:p>
          <a:endParaRPr lang="en-US"/>
        </a:p>
      </dgm:t>
    </dgm:pt>
    <dgm:pt modelId="{74A3A16F-D713-46EF-9855-6BE6ABAF202D}" type="sibTrans" cxnId="{12B9B930-FBC2-4D31-A0E5-727A1D4536D1}">
      <dgm:prSet/>
      <dgm:spPr/>
      <dgm:t>
        <a:bodyPr/>
        <a:lstStyle/>
        <a:p>
          <a:endParaRPr lang="en-US"/>
        </a:p>
      </dgm:t>
    </dgm:pt>
    <dgm:pt modelId="{6709DA8D-4949-413D-BA8D-A6D0B66665FD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KINETIKE</a:t>
          </a:r>
          <a:endParaRPr lang="en-US" sz="1600" dirty="0">
            <a:solidFill>
              <a:schemeClr val="tx1"/>
            </a:solidFill>
          </a:endParaRPr>
        </a:p>
      </dgm:t>
    </dgm:pt>
    <dgm:pt modelId="{894E3566-26A9-4D86-A8C4-E7327C298225}" type="parTrans" cxnId="{FDE9E803-484C-4D66-B35F-CD7533D4501F}">
      <dgm:prSet/>
      <dgm:spPr/>
      <dgm:t>
        <a:bodyPr/>
        <a:lstStyle/>
        <a:p>
          <a:endParaRPr lang="en-US"/>
        </a:p>
      </dgm:t>
    </dgm:pt>
    <dgm:pt modelId="{8DB9EE08-34E3-4360-9952-6FAFE1796C64}" type="sibTrans" cxnId="{FDE9E803-484C-4D66-B35F-CD7533D4501F}">
      <dgm:prSet/>
      <dgm:spPr/>
      <dgm:t>
        <a:bodyPr/>
        <a:lstStyle/>
        <a:p>
          <a:endParaRPr lang="en-US"/>
        </a:p>
      </dgm:t>
    </dgm:pt>
    <dgm:pt modelId="{79942606-0851-43AC-A374-D90CFD1900E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smtClean="0">
              <a:solidFill>
                <a:schemeClr val="tx1"/>
              </a:solidFill>
            </a:rPr>
            <a:t>TERMIKE</a:t>
          </a:r>
          <a:endParaRPr lang="en-US" sz="1600" dirty="0">
            <a:solidFill>
              <a:schemeClr val="tx1"/>
            </a:solidFill>
          </a:endParaRPr>
        </a:p>
      </dgm:t>
    </dgm:pt>
    <dgm:pt modelId="{A635071B-16DF-4C13-BA8A-6515CE1A8766}" type="parTrans" cxnId="{A69D7801-7AE1-44FC-8D99-17BF9EDD0B1E}">
      <dgm:prSet/>
      <dgm:spPr/>
      <dgm:t>
        <a:bodyPr/>
        <a:lstStyle/>
        <a:p>
          <a:endParaRPr lang="en-US"/>
        </a:p>
      </dgm:t>
    </dgm:pt>
    <dgm:pt modelId="{6751C6B1-FB9B-46B4-9313-3B0D01774615}" type="sibTrans" cxnId="{A69D7801-7AE1-44FC-8D99-17BF9EDD0B1E}">
      <dgm:prSet/>
      <dgm:spPr/>
      <dgm:t>
        <a:bodyPr/>
        <a:lstStyle/>
        <a:p>
          <a:endParaRPr lang="en-US"/>
        </a:p>
      </dgm:t>
    </dgm:pt>
    <dgm:pt modelId="{22F3D7F8-F715-43FB-94E3-4BD164903CC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ELEKTRIKE</a:t>
          </a:r>
          <a:endParaRPr lang="en-US" sz="1600" dirty="0">
            <a:solidFill>
              <a:schemeClr val="tx1"/>
            </a:solidFill>
          </a:endParaRPr>
        </a:p>
      </dgm:t>
    </dgm:pt>
    <dgm:pt modelId="{07CD33AB-4DC5-4F2E-8980-5D981B818E3F}" type="parTrans" cxnId="{41F3B32B-625F-4869-BE19-302D76FCAA05}">
      <dgm:prSet/>
      <dgm:spPr/>
      <dgm:t>
        <a:bodyPr/>
        <a:lstStyle/>
        <a:p>
          <a:endParaRPr lang="en-US"/>
        </a:p>
      </dgm:t>
    </dgm:pt>
    <dgm:pt modelId="{7D5171E9-F95B-4FF1-AB60-20DE11864565}" type="sibTrans" cxnId="{41F3B32B-625F-4869-BE19-302D76FCAA05}">
      <dgm:prSet/>
      <dgm:spPr/>
      <dgm:t>
        <a:bodyPr/>
        <a:lstStyle/>
        <a:p>
          <a:endParaRPr lang="en-US"/>
        </a:p>
      </dgm:t>
    </dgm:pt>
    <dgm:pt modelId="{7B95ED74-A963-4B37-8FF0-1AF662D793F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DRITORE</a:t>
          </a:r>
          <a:endParaRPr lang="en-US" dirty="0">
            <a:solidFill>
              <a:schemeClr val="tx1"/>
            </a:solidFill>
          </a:endParaRPr>
        </a:p>
      </dgm:t>
    </dgm:pt>
    <dgm:pt modelId="{6E7DB473-05A5-4D1D-8F0E-0ABB85B983C0}" type="parTrans" cxnId="{458327C9-62FD-478F-81CA-0E5613F923A3}">
      <dgm:prSet/>
      <dgm:spPr/>
      <dgm:t>
        <a:bodyPr/>
        <a:lstStyle/>
        <a:p>
          <a:endParaRPr lang="en-US"/>
        </a:p>
      </dgm:t>
    </dgm:pt>
    <dgm:pt modelId="{27E9DF63-9578-4B09-AAE0-4723EF719D62}" type="sibTrans" cxnId="{458327C9-62FD-478F-81CA-0E5613F923A3}">
      <dgm:prSet/>
      <dgm:spPr/>
      <dgm:t>
        <a:bodyPr/>
        <a:lstStyle/>
        <a:p>
          <a:endParaRPr lang="en-US"/>
        </a:p>
      </dgm:t>
    </dgm:pt>
    <dgm:pt modelId="{8F08E13F-6FB6-495A-98AC-563A7F8A4D72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ZANORE</a:t>
          </a:r>
          <a:endParaRPr lang="en-US" dirty="0">
            <a:solidFill>
              <a:schemeClr val="tx1"/>
            </a:solidFill>
          </a:endParaRPr>
        </a:p>
      </dgm:t>
    </dgm:pt>
    <dgm:pt modelId="{C7DA9E08-E1CA-4DCC-8BA2-5EE75CAB4AEC}" type="parTrans" cxnId="{0FF3997B-4A1E-4D8C-BB55-3F77807D73C4}">
      <dgm:prSet/>
      <dgm:spPr/>
      <dgm:t>
        <a:bodyPr/>
        <a:lstStyle/>
        <a:p>
          <a:endParaRPr lang="en-US"/>
        </a:p>
      </dgm:t>
    </dgm:pt>
    <dgm:pt modelId="{225F87A6-CD36-41EB-A7D9-816A09E52FBB}" type="sibTrans" cxnId="{0FF3997B-4A1E-4D8C-BB55-3F77807D73C4}">
      <dgm:prSet/>
      <dgm:spPr/>
      <dgm:t>
        <a:bodyPr/>
        <a:lstStyle/>
        <a:p>
          <a:endParaRPr lang="en-US"/>
        </a:p>
      </dgm:t>
    </dgm:pt>
    <dgm:pt modelId="{5A518640-4492-44ED-A0BA-24934130C34E}" type="pres">
      <dgm:prSet presAssocID="{AC15066F-655B-43AE-9333-01F671C9DE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EDECF-23F5-48BB-B01D-6CEBF8DD4CD2}" type="pres">
      <dgm:prSet presAssocID="{A52D0B8C-8ECD-4E2E-806E-F93D62CCB64A}" presName="centerShape" presStyleLbl="node0" presStyleIdx="0" presStyleCnt="1"/>
      <dgm:spPr/>
      <dgm:t>
        <a:bodyPr/>
        <a:lstStyle/>
        <a:p>
          <a:endParaRPr lang="en-US"/>
        </a:p>
      </dgm:t>
    </dgm:pt>
    <dgm:pt modelId="{C5FDE118-0866-4CF0-BEE4-EF13A0A0F1DC}" type="pres">
      <dgm:prSet presAssocID="{48C79524-43C5-4B2B-956D-11D72A9A1345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EF2AF21C-765F-4797-9B8B-521681CEE4F0}" type="pres">
      <dgm:prSet presAssocID="{48C79524-43C5-4B2B-956D-11D72A9A1345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20F0C6B8-155E-4577-BA42-513418C65141}" type="pres">
      <dgm:prSet presAssocID="{4408B98D-2846-44B7-91B9-A9C45E92C825}" presName="node" presStyleLbl="node1" presStyleIdx="0" presStyleCnt="10" custScaleX="103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DFF0F-E7A4-4732-860A-B979873CC4C7}" type="pres">
      <dgm:prSet presAssocID="{B8064860-BA92-4AC0-BC95-DCF98DD0958A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9FEF4B0C-E644-428A-AF3E-7EC1C9880905}" type="pres">
      <dgm:prSet presAssocID="{B8064860-BA92-4AC0-BC95-DCF98DD0958A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7CFED8C9-FCC4-4F13-8CF1-A6FE4021171E}" type="pres">
      <dgm:prSet presAssocID="{B02FE7BF-8F18-47FE-9342-5ED41CF5DA44}" presName="node" presStyleLbl="node1" presStyleIdx="1" presStyleCnt="10" custScaleX="107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77ECD-C489-4C6A-978B-3BA47B42D589}" type="pres">
      <dgm:prSet presAssocID="{F3185F9B-2552-407C-A34B-1ABA6B29D949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D6B2B48B-6C65-4A92-A7CA-B2663AE3DB02}" type="pres">
      <dgm:prSet presAssocID="{F3185F9B-2552-407C-A34B-1ABA6B29D949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97CE22CC-8684-4B63-B04D-104CB59ABD32}" type="pres">
      <dgm:prSet presAssocID="{88D7514F-9A70-4643-8231-CBA46FF4B8E7}" presName="node" presStyleLbl="node1" presStyleIdx="2" presStyleCnt="10" custRadScaleRad="91572" custRadScaleInc="-3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1EAA6-81DA-49A3-AF04-8E8D02F300A3}" type="pres">
      <dgm:prSet presAssocID="{A8B20358-A473-45BD-A1A3-1FA26A4E2DC6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C29200A1-04FF-4249-A54F-910B2B2D8256}" type="pres">
      <dgm:prSet presAssocID="{A8B20358-A473-45BD-A1A3-1FA26A4E2DC6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6ECF24C1-1C2B-42A4-B38C-47A73BD05C83}" type="pres">
      <dgm:prSet presAssocID="{799516E9-636A-4C58-B20D-AF7621F0FEF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B1998-C275-4DAE-9BCC-E6D2FDFAF372}" type="pres">
      <dgm:prSet presAssocID="{894E3566-26A9-4D86-A8C4-E7327C298225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E944AC1B-E6BA-4C61-AD26-98BC2FF4CA19}" type="pres">
      <dgm:prSet presAssocID="{894E3566-26A9-4D86-A8C4-E7327C298225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C9935C4B-B39D-4A09-95CE-04B58586AC0C}" type="pres">
      <dgm:prSet presAssocID="{6709DA8D-4949-413D-BA8D-A6D0B66665F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D378C-F5CE-4D80-8E15-99BD22937BC9}" type="pres">
      <dgm:prSet presAssocID="{A635071B-16DF-4C13-BA8A-6515CE1A8766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0C7A32C1-855F-4549-9663-8A024E6E2B80}" type="pres">
      <dgm:prSet presAssocID="{A635071B-16DF-4C13-BA8A-6515CE1A8766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2EE11D2B-AE7D-4E29-B553-B9C8F366666F}" type="pres">
      <dgm:prSet presAssocID="{79942606-0851-43AC-A374-D90CFD1900E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1D7D0-CEBC-4A2F-82B3-532654EC9173}" type="pres">
      <dgm:prSet presAssocID="{07CD33AB-4DC5-4F2E-8980-5D981B818E3F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022C2C33-74E3-4607-BCB8-F9FA69EE37B1}" type="pres">
      <dgm:prSet presAssocID="{07CD33AB-4DC5-4F2E-8980-5D981B818E3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D858B9FB-9EDB-4C77-9A91-4CE4A6E81A98}" type="pres">
      <dgm:prSet presAssocID="{22F3D7F8-F715-43FB-94E3-4BD164903CC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AC15-65E9-4613-BA00-AA1B862BE1AC}" type="pres">
      <dgm:prSet presAssocID="{6E7DB473-05A5-4D1D-8F0E-0ABB85B983C0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70398840-CB2E-4C8D-8F6E-1C1AA9A2C65A}" type="pres">
      <dgm:prSet presAssocID="{6E7DB473-05A5-4D1D-8F0E-0ABB85B983C0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A7A4E392-3F2E-4107-8EA5-8A583BF96805}" type="pres">
      <dgm:prSet presAssocID="{7B95ED74-A963-4B37-8FF0-1AF662D793F7}" presName="node" presStyleLbl="node1" presStyleIdx="7" presStyleCnt="10" custRadScaleRad="97506" custRadScaleInc="2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93825-C9E0-4EAF-ADBC-7827DBFE9C76}" type="pres">
      <dgm:prSet presAssocID="{C7DA9E08-E1CA-4DCC-8BA2-5EE75CAB4AEC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E53DE16B-8822-45CA-BBE8-DE05015D6ED9}" type="pres">
      <dgm:prSet presAssocID="{C7DA9E08-E1CA-4DCC-8BA2-5EE75CAB4AEC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01E7D4CD-5B97-456F-A199-4EE8BA20D6D8}" type="pres">
      <dgm:prSet presAssocID="{8F08E13F-6FB6-495A-98AC-563A7F8A4D7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22DD3-74E9-45E8-A188-830705E9415F}" type="pres">
      <dgm:prSet presAssocID="{1683D1FE-5A73-4012-AF26-F9DDF8CEDB18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FCDEAD3F-A433-4DA6-8B8F-9526838CE9E0}" type="pres">
      <dgm:prSet presAssocID="{1683D1FE-5A73-4012-AF26-F9DDF8CEDB18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CCEA5CF6-92B2-4823-A664-ABBA52070474}" type="pres">
      <dgm:prSet presAssocID="{848DCAE8-117D-49D1-A9E8-FF3FCC0B3DD4}" presName="node" presStyleLbl="node1" presStyleIdx="9" presStyleCnt="10" custScaleX="10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F60F6-CFCC-43CF-9A1E-368A3479D2C0}" srcId="{A52D0B8C-8ECD-4E2E-806E-F93D62CCB64A}" destId="{4408B98D-2846-44B7-91B9-A9C45E92C825}" srcOrd="0" destOrd="0" parTransId="{48C79524-43C5-4B2B-956D-11D72A9A1345}" sibTransId="{026F2F8F-4125-42D7-BEA6-895C31F0D03F}"/>
    <dgm:cxn modelId="{8059BC27-4425-49D2-9FE2-50C37105CB3F}" type="presOf" srcId="{8F08E13F-6FB6-495A-98AC-563A7F8A4D72}" destId="{01E7D4CD-5B97-456F-A199-4EE8BA20D6D8}" srcOrd="0" destOrd="0" presId="urn:microsoft.com/office/officeart/2005/8/layout/radial5"/>
    <dgm:cxn modelId="{963203CA-E819-4E5A-9F9B-07A37EA57525}" type="presOf" srcId="{C7DA9E08-E1CA-4DCC-8BA2-5EE75CAB4AEC}" destId="{E53DE16B-8822-45CA-BBE8-DE05015D6ED9}" srcOrd="1" destOrd="0" presId="urn:microsoft.com/office/officeart/2005/8/layout/radial5"/>
    <dgm:cxn modelId="{68C07BB7-29C3-43FA-BD72-EAFF2C874419}" srcId="{A52D0B8C-8ECD-4E2E-806E-F93D62CCB64A}" destId="{88D7514F-9A70-4643-8231-CBA46FF4B8E7}" srcOrd="2" destOrd="0" parTransId="{F3185F9B-2552-407C-A34B-1ABA6B29D949}" sibTransId="{1F08E276-7E91-44F9-B79E-AC0AE15F8C10}"/>
    <dgm:cxn modelId="{5860400B-9311-4400-A2DF-86551CF794C7}" type="presOf" srcId="{B8064860-BA92-4AC0-BC95-DCF98DD0958A}" destId="{9FEF4B0C-E644-428A-AF3E-7EC1C9880905}" srcOrd="1" destOrd="0" presId="urn:microsoft.com/office/officeart/2005/8/layout/radial5"/>
    <dgm:cxn modelId="{F23640EC-B51B-4EB5-BA3E-3A5B568106B9}" type="presOf" srcId="{07CD33AB-4DC5-4F2E-8980-5D981B818E3F}" destId="{022C2C33-74E3-4607-BCB8-F9FA69EE37B1}" srcOrd="1" destOrd="0" presId="urn:microsoft.com/office/officeart/2005/8/layout/radial5"/>
    <dgm:cxn modelId="{B31E26D7-4000-473D-B4A8-409B1A278F4B}" type="presOf" srcId="{A635071B-16DF-4C13-BA8A-6515CE1A8766}" destId="{1C1D378C-F5CE-4D80-8E15-99BD22937BC9}" srcOrd="0" destOrd="0" presId="urn:microsoft.com/office/officeart/2005/8/layout/radial5"/>
    <dgm:cxn modelId="{5051CD95-3C5C-442D-AAC4-B28549AA9253}" srcId="{AC15066F-655B-43AE-9333-01F671C9DEA6}" destId="{A52D0B8C-8ECD-4E2E-806E-F93D62CCB64A}" srcOrd="0" destOrd="0" parTransId="{AED06322-2D9C-4017-B913-BAE75F24AE18}" sibTransId="{0D746082-BE3E-43B1-AA6A-1D8901349590}"/>
    <dgm:cxn modelId="{EE71B739-D4AE-43B9-A6B6-555DF6226730}" type="presOf" srcId="{B02FE7BF-8F18-47FE-9342-5ED41CF5DA44}" destId="{7CFED8C9-FCC4-4F13-8CF1-A6FE4021171E}" srcOrd="0" destOrd="0" presId="urn:microsoft.com/office/officeart/2005/8/layout/radial5"/>
    <dgm:cxn modelId="{0D481327-6F57-4B6B-872C-80E0235298BC}" type="presOf" srcId="{88D7514F-9A70-4643-8231-CBA46FF4B8E7}" destId="{97CE22CC-8684-4B63-B04D-104CB59ABD32}" srcOrd="0" destOrd="0" presId="urn:microsoft.com/office/officeart/2005/8/layout/radial5"/>
    <dgm:cxn modelId="{4D385E2E-87EF-40AB-BAD2-1874E08835E4}" type="presOf" srcId="{A8B20358-A473-45BD-A1A3-1FA26A4E2DC6}" destId="{8B41EAA6-81DA-49A3-AF04-8E8D02F300A3}" srcOrd="0" destOrd="0" presId="urn:microsoft.com/office/officeart/2005/8/layout/radial5"/>
    <dgm:cxn modelId="{8129CDBD-F7C9-45D0-A20B-1F254260C0B4}" srcId="{A52D0B8C-8ECD-4E2E-806E-F93D62CCB64A}" destId="{799516E9-636A-4C58-B20D-AF7621F0FEF6}" srcOrd="3" destOrd="0" parTransId="{A8B20358-A473-45BD-A1A3-1FA26A4E2DC6}" sibTransId="{BE03ABD7-A5A0-4E4D-95E6-F6D20791ABF0}"/>
    <dgm:cxn modelId="{E71F8E2D-4988-4691-986B-DEB28BD1DD57}" type="presOf" srcId="{1683D1FE-5A73-4012-AF26-F9DDF8CEDB18}" destId="{FCDEAD3F-A433-4DA6-8B8F-9526838CE9E0}" srcOrd="1" destOrd="0" presId="urn:microsoft.com/office/officeart/2005/8/layout/radial5"/>
    <dgm:cxn modelId="{458327C9-62FD-478F-81CA-0E5613F923A3}" srcId="{A52D0B8C-8ECD-4E2E-806E-F93D62CCB64A}" destId="{7B95ED74-A963-4B37-8FF0-1AF662D793F7}" srcOrd="7" destOrd="0" parTransId="{6E7DB473-05A5-4D1D-8F0E-0ABB85B983C0}" sibTransId="{27E9DF63-9578-4B09-AAE0-4723EF719D62}"/>
    <dgm:cxn modelId="{C56B0B62-9622-4869-B190-EEE33D93D18D}" type="presOf" srcId="{6E7DB473-05A5-4D1D-8F0E-0ABB85B983C0}" destId="{7794AC15-65E9-4613-BA00-AA1B862BE1AC}" srcOrd="0" destOrd="0" presId="urn:microsoft.com/office/officeart/2005/8/layout/radial5"/>
    <dgm:cxn modelId="{4520BCA3-A960-40CE-A42B-EF4D5C5F14C0}" type="presOf" srcId="{6E7DB473-05A5-4D1D-8F0E-0ABB85B983C0}" destId="{70398840-CB2E-4C8D-8F6E-1C1AA9A2C65A}" srcOrd="1" destOrd="0" presId="urn:microsoft.com/office/officeart/2005/8/layout/radial5"/>
    <dgm:cxn modelId="{28A080C6-8A9E-4FAF-9FBD-F943E3EE1DD0}" type="presOf" srcId="{48C79524-43C5-4B2B-956D-11D72A9A1345}" destId="{C5FDE118-0866-4CF0-BEE4-EF13A0A0F1DC}" srcOrd="0" destOrd="0" presId="urn:microsoft.com/office/officeart/2005/8/layout/radial5"/>
    <dgm:cxn modelId="{FDE9E803-484C-4D66-B35F-CD7533D4501F}" srcId="{A52D0B8C-8ECD-4E2E-806E-F93D62CCB64A}" destId="{6709DA8D-4949-413D-BA8D-A6D0B66665FD}" srcOrd="4" destOrd="0" parTransId="{894E3566-26A9-4D86-A8C4-E7327C298225}" sibTransId="{8DB9EE08-34E3-4360-9952-6FAFE1796C64}"/>
    <dgm:cxn modelId="{12B9B930-FBC2-4D31-A0E5-727A1D4536D1}" srcId="{A52D0B8C-8ECD-4E2E-806E-F93D62CCB64A}" destId="{848DCAE8-117D-49D1-A9E8-FF3FCC0B3DD4}" srcOrd="9" destOrd="0" parTransId="{1683D1FE-5A73-4012-AF26-F9DDF8CEDB18}" sibTransId="{74A3A16F-D713-46EF-9855-6BE6ABAF202D}"/>
    <dgm:cxn modelId="{87E09D2D-1934-407F-AFC2-7E8183C40E4C}" type="presOf" srcId="{1683D1FE-5A73-4012-AF26-F9DDF8CEDB18}" destId="{69D22DD3-74E9-45E8-A188-830705E9415F}" srcOrd="0" destOrd="0" presId="urn:microsoft.com/office/officeart/2005/8/layout/radial5"/>
    <dgm:cxn modelId="{BD845E47-0E2A-41E5-87F2-968D6E6AD20F}" type="presOf" srcId="{894E3566-26A9-4D86-A8C4-E7327C298225}" destId="{E944AC1B-E6BA-4C61-AD26-98BC2FF4CA19}" srcOrd="1" destOrd="0" presId="urn:microsoft.com/office/officeart/2005/8/layout/radial5"/>
    <dgm:cxn modelId="{98DDFA98-3F89-45DB-AD14-5A772BD52ECE}" type="presOf" srcId="{F3185F9B-2552-407C-A34B-1ABA6B29D949}" destId="{9DB77ECD-C489-4C6A-978B-3BA47B42D589}" srcOrd="0" destOrd="0" presId="urn:microsoft.com/office/officeart/2005/8/layout/radial5"/>
    <dgm:cxn modelId="{0FF3997B-4A1E-4D8C-BB55-3F77807D73C4}" srcId="{A52D0B8C-8ECD-4E2E-806E-F93D62CCB64A}" destId="{8F08E13F-6FB6-495A-98AC-563A7F8A4D72}" srcOrd="8" destOrd="0" parTransId="{C7DA9E08-E1CA-4DCC-8BA2-5EE75CAB4AEC}" sibTransId="{225F87A6-CD36-41EB-A7D9-816A09E52FBB}"/>
    <dgm:cxn modelId="{41F3B32B-625F-4869-BE19-302D76FCAA05}" srcId="{A52D0B8C-8ECD-4E2E-806E-F93D62CCB64A}" destId="{22F3D7F8-F715-43FB-94E3-4BD164903CC6}" srcOrd="6" destOrd="0" parTransId="{07CD33AB-4DC5-4F2E-8980-5D981B818E3F}" sibTransId="{7D5171E9-F95B-4FF1-AB60-20DE11864565}"/>
    <dgm:cxn modelId="{03978C66-9A65-4593-A513-734DFD996BF4}" type="presOf" srcId="{B8064860-BA92-4AC0-BC95-DCF98DD0958A}" destId="{D61DFF0F-E7A4-4732-860A-B979873CC4C7}" srcOrd="0" destOrd="0" presId="urn:microsoft.com/office/officeart/2005/8/layout/radial5"/>
    <dgm:cxn modelId="{4C318C37-A4CA-45A3-812F-A25E1B15C861}" type="presOf" srcId="{894E3566-26A9-4D86-A8C4-E7327C298225}" destId="{CB7B1998-C275-4DAE-9BCC-E6D2FDFAF372}" srcOrd="0" destOrd="0" presId="urn:microsoft.com/office/officeart/2005/8/layout/radial5"/>
    <dgm:cxn modelId="{CE84EF5E-401A-4FB3-95ED-B63A8AC64055}" type="presOf" srcId="{A8B20358-A473-45BD-A1A3-1FA26A4E2DC6}" destId="{C29200A1-04FF-4249-A54F-910B2B2D8256}" srcOrd="1" destOrd="0" presId="urn:microsoft.com/office/officeart/2005/8/layout/radial5"/>
    <dgm:cxn modelId="{6A292DFF-6067-4067-89FA-C323B27A8450}" type="presOf" srcId="{7B95ED74-A963-4B37-8FF0-1AF662D793F7}" destId="{A7A4E392-3F2E-4107-8EA5-8A583BF96805}" srcOrd="0" destOrd="0" presId="urn:microsoft.com/office/officeart/2005/8/layout/radial5"/>
    <dgm:cxn modelId="{6D49F35E-2659-4935-A144-7110625EEA5D}" type="presOf" srcId="{6709DA8D-4949-413D-BA8D-A6D0B66665FD}" destId="{C9935C4B-B39D-4A09-95CE-04B58586AC0C}" srcOrd="0" destOrd="0" presId="urn:microsoft.com/office/officeart/2005/8/layout/radial5"/>
    <dgm:cxn modelId="{903DF972-FC43-4F6D-A731-FD98FFCEB625}" type="presOf" srcId="{848DCAE8-117D-49D1-A9E8-FF3FCC0B3DD4}" destId="{CCEA5CF6-92B2-4823-A664-ABBA52070474}" srcOrd="0" destOrd="0" presId="urn:microsoft.com/office/officeart/2005/8/layout/radial5"/>
    <dgm:cxn modelId="{CD425927-C62B-4336-81B4-03BBA4F80FDD}" type="presOf" srcId="{A635071B-16DF-4C13-BA8A-6515CE1A8766}" destId="{0C7A32C1-855F-4549-9663-8A024E6E2B80}" srcOrd="1" destOrd="0" presId="urn:microsoft.com/office/officeart/2005/8/layout/radial5"/>
    <dgm:cxn modelId="{A69D7801-7AE1-44FC-8D99-17BF9EDD0B1E}" srcId="{A52D0B8C-8ECD-4E2E-806E-F93D62CCB64A}" destId="{79942606-0851-43AC-A374-D90CFD1900E1}" srcOrd="5" destOrd="0" parTransId="{A635071B-16DF-4C13-BA8A-6515CE1A8766}" sibTransId="{6751C6B1-FB9B-46B4-9313-3B0D01774615}"/>
    <dgm:cxn modelId="{E1F9765A-7375-49CF-A806-E0AE37E4ACE3}" type="presOf" srcId="{AC15066F-655B-43AE-9333-01F671C9DEA6}" destId="{5A518640-4492-44ED-A0BA-24934130C34E}" srcOrd="0" destOrd="0" presId="urn:microsoft.com/office/officeart/2005/8/layout/radial5"/>
    <dgm:cxn modelId="{4530B214-376C-4E41-811F-369FA176D0A0}" type="presOf" srcId="{22F3D7F8-F715-43FB-94E3-4BD164903CC6}" destId="{D858B9FB-9EDB-4C77-9A91-4CE4A6E81A98}" srcOrd="0" destOrd="0" presId="urn:microsoft.com/office/officeart/2005/8/layout/radial5"/>
    <dgm:cxn modelId="{9DC73189-5233-4A12-8AD8-C35ED6A753AC}" type="presOf" srcId="{07CD33AB-4DC5-4F2E-8980-5D981B818E3F}" destId="{4951D7D0-CEBC-4A2F-82B3-532654EC9173}" srcOrd="0" destOrd="0" presId="urn:microsoft.com/office/officeart/2005/8/layout/radial5"/>
    <dgm:cxn modelId="{248BB4BF-0E1E-4657-AF60-D05F217A6528}" type="presOf" srcId="{C7DA9E08-E1CA-4DCC-8BA2-5EE75CAB4AEC}" destId="{0C493825-C9E0-4EAF-ADBC-7827DBFE9C76}" srcOrd="0" destOrd="0" presId="urn:microsoft.com/office/officeart/2005/8/layout/radial5"/>
    <dgm:cxn modelId="{EC7CB3F2-9896-4B8D-B087-3FB44DAD33F9}" srcId="{A52D0B8C-8ECD-4E2E-806E-F93D62CCB64A}" destId="{B02FE7BF-8F18-47FE-9342-5ED41CF5DA44}" srcOrd="1" destOrd="0" parTransId="{B8064860-BA92-4AC0-BC95-DCF98DD0958A}" sibTransId="{2063F6BC-C8C3-43C7-93F5-3CC50AA86601}"/>
    <dgm:cxn modelId="{4C9DD90E-D07C-4150-8C33-C31C8B304BFC}" type="presOf" srcId="{A52D0B8C-8ECD-4E2E-806E-F93D62CCB64A}" destId="{F00EDECF-23F5-48BB-B01D-6CEBF8DD4CD2}" srcOrd="0" destOrd="0" presId="urn:microsoft.com/office/officeart/2005/8/layout/radial5"/>
    <dgm:cxn modelId="{D214CAA0-52C8-4BC8-A332-423A57388CC8}" type="presOf" srcId="{F3185F9B-2552-407C-A34B-1ABA6B29D949}" destId="{D6B2B48B-6C65-4A92-A7CA-B2663AE3DB02}" srcOrd="1" destOrd="0" presId="urn:microsoft.com/office/officeart/2005/8/layout/radial5"/>
    <dgm:cxn modelId="{79C54AF8-2EC3-43FD-8238-F8E97A1135AE}" type="presOf" srcId="{79942606-0851-43AC-A374-D90CFD1900E1}" destId="{2EE11D2B-AE7D-4E29-B553-B9C8F366666F}" srcOrd="0" destOrd="0" presId="urn:microsoft.com/office/officeart/2005/8/layout/radial5"/>
    <dgm:cxn modelId="{91065DC7-5D09-4FDB-8AD4-C88172616F42}" type="presOf" srcId="{799516E9-636A-4C58-B20D-AF7621F0FEF6}" destId="{6ECF24C1-1C2B-42A4-B38C-47A73BD05C83}" srcOrd="0" destOrd="0" presId="urn:microsoft.com/office/officeart/2005/8/layout/radial5"/>
    <dgm:cxn modelId="{F2CE0163-22A3-4245-A7F4-1D2D3EB53F3A}" type="presOf" srcId="{48C79524-43C5-4B2B-956D-11D72A9A1345}" destId="{EF2AF21C-765F-4797-9B8B-521681CEE4F0}" srcOrd="1" destOrd="0" presId="urn:microsoft.com/office/officeart/2005/8/layout/radial5"/>
    <dgm:cxn modelId="{9CD20845-F1AB-4C12-95DD-6DC0974058F7}" type="presOf" srcId="{4408B98D-2846-44B7-91B9-A9C45E92C825}" destId="{20F0C6B8-155E-4577-BA42-513418C65141}" srcOrd="0" destOrd="0" presId="urn:microsoft.com/office/officeart/2005/8/layout/radial5"/>
    <dgm:cxn modelId="{19BE6BD1-D348-4543-AC5A-D8C7E7B00927}" type="presParOf" srcId="{5A518640-4492-44ED-A0BA-24934130C34E}" destId="{F00EDECF-23F5-48BB-B01D-6CEBF8DD4CD2}" srcOrd="0" destOrd="0" presId="urn:microsoft.com/office/officeart/2005/8/layout/radial5"/>
    <dgm:cxn modelId="{5C5D8B78-0728-4978-9BF9-4332EF5BB3DF}" type="presParOf" srcId="{5A518640-4492-44ED-A0BA-24934130C34E}" destId="{C5FDE118-0866-4CF0-BEE4-EF13A0A0F1DC}" srcOrd="1" destOrd="0" presId="urn:microsoft.com/office/officeart/2005/8/layout/radial5"/>
    <dgm:cxn modelId="{D94B9A8E-6021-4731-B0B3-2FE813474429}" type="presParOf" srcId="{C5FDE118-0866-4CF0-BEE4-EF13A0A0F1DC}" destId="{EF2AF21C-765F-4797-9B8B-521681CEE4F0}" srcOrd="0" destOrd="0" presId="urn:microsoft.com/office/officeart/2005/8/layout/radial5"/>
    <dgm:cxn modelId="{B8100B6F-4B7E-4F32-B317-CEA9BEE843A0}" type="presParOf" srcId="{5A518640-4492-44ED-A0BA-24934130C34E}" destId="{20F0C6B8-155E-4577-BA42-513418C65141}" srcOrd="2" destOrd="0" presId="urn:microsoft.com/office/officeart/2005/8/layout/radial5"/>
    <dgm:cxn modelId="{BB9C8E33-D042-40E4-928E-5D5099B0AD16}" type="presParOf" srcId="{5A518640-4492-44ED-A0BA-24934130C34E}" destId="{D61DFF0F-E7A4-4732-860A-B979873CC4C7}" srcOrd="3" destOrd="0" presId="urn:microsoft.com/office/officeart/2005/8/layout/radial5"/>
    <dgm:cxn modelId="{B58597C0-5FF5-4E28-82BE-BAA6EBE310AD}" type="presParOf" srcId="{D61DFF0F-E7A4-4732-860A-B979873CC4C7}" destId="{9FEF4B0C-E644-428A-AF3E-7EC1C9880905}" srcOrd="0" destOrd="0" presId="urn:microsoft.com/office/officeart/2005/8/layout/radial5"/>
    <dgm:cxn modelId="{F4E9D8B5-F56D-4F96-9F7C-F8617B998AF2}" type="presParOf" srcId="{5A518640-4492-44ED-A0BA-24934130C34E}" destId="{7CFED8C9-FCC4-4F13-8CF1-A6FE4021171E}" srcOrd="4" destOrd="0" presId="urn:microsoft.com/office/officeart/2005/8/layout/radial5"/>
    <dgm:cxn modelId="{CB67E3FE-8196-4F5F-8B76-563C303A19A9}" type="presParOf" srcId="{5A518640-4492-44ED-A0BA-24934130C34E}" destId="{9DB77ECD-C489-4C6A-978B-3BA47B42D589}" srcOrd="5" destOrd="0" presId="urn:microsoft.com/office/officeart/2005/8/layout/radial5"/>
    <dgm:cxn modelId="{86BB1D65-85F7-4761-A04F-B46D817D00A3}" type="presParOf" srcId="{9DB77ECD-C489-4C6A-978B-3BA47B42D589}" destId="{D6B2B48B-6C65-4A92-A7CA-B2663AE3DB02}" srcOrd="0" destOrd="0" presId="urn:microsoft.com/office/officeart/2005/8/layout/radial5"/>
    <dgm:cxn modelId="{1C29FC08-323D-4308-8EFC-5548FBAA76AC}" type="presParOf" srcId="{5A518640-4492-44ED-A0BA-24934130C34E}" destId="{97CE22CC-8684-4B63-B04D-104CB59ABD32}" srcOrd="6" destOrd="0" presId="urn:microsoft.com/office/officeart/2005/8/layout/radial5"/>
    <dgm:cxn modelId="{E3827CCE-616D-46C4-B9F2-7800A9398D18}" type="presParOf" srcId="{5A518640-4492-44ED-A0BA-24934130C34E}" destId="{8B41EAA6-81DA-49A3-AF04-8E8D02F300A3}" srcOrd="7" destOrd="0" presId="urn:microsoft.com/office/officeart/2005/8/layout/radial5"/>
    <dgm:cxn modelId="{BE7A76E1-84A9-4B9A-AFA8-E6DC4E29D7BC}" type="presParOf" srcId="{8B41EAA6-81DA-49A3-AF04-8E8D02F300A3}" destId="{C29200A1-04FF-4249-A54F-910B2B2D8256}" srcOrd="0" destOrd="0" presId="urn:microsoft.com/office/officeart/2005/8/layout/radial5"/>
    <dgm:cxn modelId="{081C43F6-4668-4CD5-BD75-E8C17119419E}" type="presParOf" srcId="{5A518640-4492-44ED-A0BA-24934130C34E}" destId="{6ECF24C1-1C2B-42A4-B38C-47A73BD05C83}" srcOrd="8" destOrd="0" presId="urn:microsoft.com/office/officeart/2005/8/layout/radial5"/>
    <dgm:cxn modelId="{BEABF396-8B8E-4AD0-BDDF-9B2C16EB7731}" type="presParOf" srcId="{5A518640-4492-44ED-A0BA-24934130C34E}" destId="{CB7B1998-C275-4DAE-9BCC-E6D2FDFAF372}" srcOrd="9" destOrd="0" presId="urn:microsoft.com/office/officeart/2005/8/layout/radial5"/>
    <dgm:cxn modelId="{720C6314-2589-4E68-B5BB-E523160E9B3F}" type="presParOf" srcId="{CB7B1998-C275-4DAE-9BCC-E6D2FDFAF372}" destId="{E944AC1B-E6BA-4C61-AD26-98BC2FF4CA19}" srcOrd="0" destOrd="0" presId="urn:microsoft.com/office/officeart/2005/8/layout/radial5"/>
    <dgm:cxn modelId="{4B7BF8C9-82AE-477B-9FC8-E28AC7986182}" type="presParOf" srcId="{5A518640-4492-44ED-A0BA-24934130C34E}" destId="{C9935C4B-B39D-4A09-95CE-04B58586AC0C}" srcOrd="10" destOrd="0" presId="urn:microsoft.com/office/officeart/2005/8/layout/radial5"/>
    <dgm:cxn modelId="{84F600E2-29D4-4BED-A742-78E78143C764}" type="presParOf" srcId="{5A518640-4492-44ED-A0BA-24934130C34E}" destId="{1C1D378C-F5CE-4D80-8E15-99BD22937BC9}" srcOrd="11" destOrd="0" presId="urn:microsoft.com/office/officeart/2005/8/layout/radial5"/>
    <dgm:cxn modelId="{05E49DBF-9EAB-4127-A4F1-A47821CD1323}" type="presParOf" srcId="{1C1D378C-F5CE-4D80-8E15-99BD22937BC9}" destId="{0C7A32C1-855F-4549-9663-8A024E6E2B80}" srcOrd="0" destOrd="0" presId="urn:microsoft.com/office/officeart/2005/8/layout/radial5"/>
    <dgm:cxn modelId="{FBD9AA02-7580-4EB0-8049-4DF33F9C47C6}" type="presParOf" srcId="{5A518640-4492-44ED-A0BA-24934130C34E}" destId="{2EE11D2B-AE7D-4E29-B553-B9C8F366666F}" srcOrd="12" destOrd="0" presId="urn:microsoft.com/office/officeart/2005/8/layout/radial5"/>
    <dgm:cxn modelId="{18E0D088-EC9C-443D-92F6-F158E87B72D1}" type="presParOf" srcId="{5A518640-4492-44ED-A0BA-24934130C34E}" destId="{4951D7D0-CEBC-4A2F-82B3-532654EC9173}" srcOrd="13" destOrd="0" presId="urn:microsoft.com/office/officeart/2005/8/layout/radial5"/>
    <dgm:cxn modelId="{3A6A72CF-7323-4D5E-BCB4-0FE7019279AC}" type="presParOf" srcId="{4951D7D0-CEBC-4A2F-82B3-532654EC9173}" destId="{022C2C33-74E3-4607-BCB8-F9FA69EE37B1}" srcOrd="0" destOrd="0" presId="urn:microsoft.com/office/officeart/2005/8/layout/radial5"/>
    <dgm:cxn modelId="{BF604DB8-5EC5-4ED9-B3D5-6C608D6D016F}" type="presParOf" srcId="{5A518640-4492-44ED-A0BA-24934130C34E}" destId="{D858B9FB-9EDB-4C77-9A91-4CE4A6E81A98}" srcOrd="14" destOrd="0" presId="urn:microsoft.com/office/officeart/2005/8/layout/radial5"/>
    <dgm:cxn modelId="{6DDFC7BF-20B6-4985-82EB-D24CD08433A5}" type="presParOf" srcId="{5A518640-4492-44ED-A0BA-24934130C34E}" destId="{7794AC15-65E9-4613-BA00-AA1B862BE1AC}" srcOrd="15" destOrd="0" presId="urn:microsoft.com/office/officeart/2005/8/layout/radial5"/>
    <dgm:cxn modelId="{84FAFDE3-44F4-4A34-9148-91C423CFC6CB}" type="presParOf" srcId="{7794AC15-65E9-4613-BA00-AA1B862BE1AC}" destId="{70398840-CB2E-4C8D-8F6E-1C1AA9A2C65A}" srcOrd="0" destOrd="0" presId="urn:microsoft.com/office/officeart/2005/8/layout/radial5"/>
    <dgm:cxn modelId="{DFE03046-2DA4-43E2-9E7C-53128B07CC4D}" type="presParOf" srcId="{5A518640-4492-44ED-A0BA-24934130C34E}" destId="{A7A4E392-3F2E-4107-8EA5-8A583BF96805}" srcOrd="16" destOrd="0" presId="urn:microsoft.com/office/officeart/2005/8/layout/radial5"/>
    <dgm:cxn modelId="{D8039E72-A385-4C46-A964-CAF656B9EBEF}" type="presParOf" srcId="{5A518640-4492-44ED-A0BA-24934130C34E}" destId="{0C493825-C9E0-4EAF-ADBC-7827DBFE9C76}" srcOrd="17" destOrd="0" presId="urn:microsoft.com/office/officeart/2005/8/layout/radial5"/>
    <dgm:cxn modelId="{96E42B02-F96C-4FF1-879F-447B3B27B8E4}" type="presParOf" srcId="{0C493825-C9E0-4EAF-ADBC-7827DBFE9C76}" destId="{E53DE16B-8822-45CA-BBE8-DE05015D6ED9}" srcOrd="0" destOrd="0" presId="urn:microsoft.com/office/officeart/2005/8/layout/radial5"/>
    <dgm:cxn modelId="{F1ECD060-343B-43FB-8355-C9D8F7B371E5}" type="presParOf" srcId="{5A518640-4492-44ED-A0BA-24934130C34E}" destId="{01E7D4CD-5B97-456F-A199-4EE8BA20D6D8}" srcOrd="18" destOrd="0" presId="urn:microsoft.com/office/officeart/2005/8/layout/radial5"/>
    <dgm:cxn modelId="{DD924401-45D3-4DBB-AA68-D218A520B5EA}" type="presParOf" srcId="{5A518640-4492-44ED-A0BA-24934130C34E}" destId="{69D22DD3-74E9-45E8-A188-830705E9415F}" srcOrd="19" destOrd="0" presId="urn:microsoft.com/office/officeart/2005/8/layout/radial5"/>
    <dgm:cxn modelId="{003AF7AB-6B54-4CED-AD88-DA7CD1724305}" type="presParOf" srcId="{69D22DD3-74E9-45E8-A188-830705E9415F}" destId="{FCDEAD3F-A433-4DA6-8B8F-9526838CE9E0}" srcOrd="0" destOrd="0" presId="urn:microsoft.com/office/officeart/2005/8/layout/radial5"/>
    <dgm:cxn modelId="{F8905219-F216-43D3-9B27-A693BD018F7C}" type="presParOf" srcId="{5A518640-4492-44ED-A0BA-24934130C34E}" destId="{CCEA5CF6-92B2-4823-A664-ABBA52070474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3716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TEMA: ENERGJIA</a:t>
            </a:r>
          </a:p>
          <a:p>
            <a:pPr algn="ctr"/>
            <a:r>
              <a:rPr lang="en-US" sz="6600" dirty="0" err="1" smtClean="0"/>
              <a:t>Klasa</a:t>
            </a:r>
            <a:r>
              <a:rPr lang="en-US" sz="6600" dirty="0" smtClean="0"/>
              <a:t> 7</a:t>
            </a:r>
          </a:p>
          <a:p>
            <a:pPr algn="ctr"/>
            <a:r>
              <a:rPr lang="en-US" sz="2400" dirty="0" err="1" smtClean="0"/>
              <a:t>Shkolla</a:t>
            </a:r>
            <a:endParaRPr lang="en-US" sz="2400" dirty="0" smtClean="0"/>
          </a:p>
          <a:p>
            <a:pPr algn="ctr"/>
            <a:r>
              <a:rPr lang="en-US" sz="2400" dirty="0" smtClean="0"/>
              <a:t>”</a:t>
            </a:r>
            <a:r>
              <a:rPr lang="en-US" sz="2400" dirty="0" err="1" smtClean="0"/>
              <a:t>Bashkim</a:t>
            </a:r>
            <a:r>
              <a:rPr lang="en-US" sz="2400" dirty="0" smtClean="0"/>
              <a:t> </a:t>
            </a:r>
            <a:r>
              <a:rPr lang="en-US" sz="2400" dirty="0" err="1" smtClean="0"/>
              <a:t>Berisha”Ndroq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33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2" descr="Thank You Little Man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505200"/>
            <a:ext cx="28194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990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ENERGJIA E DIELLIT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dirty="0" err="1" smtClean="0"/>
              <a:t>Nga</a:t>
            </a:r>
            <a:r>
              <a:rPr lang="en-US" sz="3600" dirty="0" smtClean="0"/>
              <a:t> </a:t>
            </a:r>
            <a:r>
              <a:rPr lang="en-US" sz="3600" dirty="0" err="1" smtClean="0"/>
              <a:t>vjen</a:t>
            </a:r>
            <a:r>
              <a:rPr lang="en-US" sz="3600" dirty="0" smtClean="0"/>
              <a:t> </a:t>
            </a:r>
            <a:r>
              <a:rPr lang="en-US" sz="3600" dirty="0" err="1" smtClean="0"/>
              <a:t>energjia</a:t>
            </a:r>
            <a:r>
              <a:rPr lang="en-US" sz="3600" dirty="0" smtClean="0"/>
              <a:t> </a:t>
            </a:r>
            <a:r>
              <a:rPr lang="en-US" sz="3600" dirty="0" err="1" smtClean="0"/>
              <a:t>që</a:t>
            </a:r>
            <a:r>
              <a:rPr lang="en-US" sz="3600" dirty="0" smtClean="0"/>
              <a:t> </a:t>
            </a:r>
            <a:r>
              <a:rPr lang="en-US" sz="3600" dirty="0" err="1" smtClean="0"/>
              <a:t>kanë</a:t>
            </a:r>
            <a:r>
              <a:rPr lang="en-US" sz="3600" dirty="0" smtClean="0"/>
              <a:t> </a:t>
            </a:r>
            <a:r>
              <a:rPr lang="en-US" sz="3600" dirty="0" err="1" smtClean="0"/>
              <a:t>ushqimet</a:t>
            </a:r>
            <a:r>
              <a:rPr lang="en-US" sz="3600" dirty="0" smtClean="0"/>
              <a:t> </a:t>
            </a:r>
            <a:r>
              <a:rPr lang="en-US" sz="3600" dirty="0" err="1" smtClean="0"/>
              <a:t>tona</a:t>
            </a:r>
            <a:r>
              <a:rPr lang="en-US" sz="3600" dirty="0" smtClean="0"/>
              <a:t>?</a:t>
            </a:r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>
              <a:buFont typeface="Wingdings" pitchFamily="2" charset="2"/>
              <a:buChar char="Ø"/>
            </a:pPr>
            <a:endParaRPr lang="en-US" sz="3600" dirty="0" smtClean="0"/>
          </a:p>
          <a:p>
            <a:pPr algn="just"/>
            <a:endParaRPr lang="en-US" sz="3600" dirty="0" smtClean="0"/>
          </a:p>
        </p:txBody>
      </p:sp>
      <p:pic>
        <p:nvPicPr>
          <p:cNvPr id="1026" name="Picture 2" descr="G:\FOTO NGA LIBRI\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8229600" cy="3383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tick Figure On Graph Using Binoculars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4038600"/>
            <a:ext cx="2743199" cy="20574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533400" y="381000"/>
          <a:ext cx="60960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15962"/>
          </a:xfrm>
        </p:spPr>
        <p:txBody>
          <a:bodyPr/>
          <a:lstStyle/>
          <a:p>
            <a:r>
              <a:rPr lang="en-US" sz="3600" b="0" dirty="0" smtClean="0">
                <a:solidFill>
                  <a:srgbClr val="00B0F0"/>
                </a:solidFill>
                <a:effectLst/>
              </a:rPr>
              <a:t>ENERGJIA E ERËS </a:t>
            </a:r>
            <a:endParaRPr lang="en-US" sz="3600" b="0" dirty="0">
              <a:solidFill>
                <a:srgbClr val="00B0F0"/>
              </a:solidFill>
              <a:effectLst/>
            </a:endParaRPr>
          </a:p>
        </p:txBody>
      </p:sp>
      <p:pic>
        <p:nvPicPr>
          <p:cNvPr id="2050" name="Picture 2" descr="G:\FOTO NGA LIBRI\SARWETREY5RT67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61722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ENERGJIA E UJIT</a:t>
            </a:r>
            <a:endParaRPr lang="en-US" dirty="0"/>
          </a:p>
        </p:txBody>
      </p:sp>
      <p:pic>
        <p:nvPicPr>
          <p:cNvPr id="3074" name="Picture 2" descr="G:\FOTO NGA LIBRI\234567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239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3896376"/>
              </p:ext>
            </p:extLst>
          </p:nvPr>
        </p:nvGraphicFramePr>
        <p:xfrm>
          <a:off x="838200" y="304800"/>
          <a:ext cx="777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Perdorues\Desktop\Xheni\year 1\solar-energy-panels-diellore-3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4419600"/>
            <a:ext cx="3962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1366753"/>
              </p:ext>
            </p:extLst>
          </p:nvPr>
        </p:nvGraphicFramePr>
        <p:xfrm>
          <a:off x="685800" y="0"/>
          <a:ext cx="822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 POTENCIALE</a:t>
            </a:r>
            <a:endParaRPr lang="en-US" dirty="0"/>
          </a:p>
        </p:txBody>
      </p:sp>
      <p:pic>
        <p:nvPicPr>
          <p:cNvPr id="5122" name="Picture 2" descr="G:\FOTO NGA LIBRI\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096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ENERGJI POTENCIALE ELASTIKE</a:t>
            </a:r>
            <a:endParaRPr lang="en-US" sz="3600" dirty="0"/>
          </a:p>
        </p:txBody>
      </p:sp>
      <p:pic>
        <p:nvPicPr>
          <p:cNvPr id="6146" name="Picture 2" descr="G:\FOTO NGA LIBRI\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534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ENERGJIA KINETIKE</a:t>
            </a:r>
            <a:endParaRPr lang="en-US" dirty="0"/>
          </a:p>
        </p:txBody>
      </p:sp>
      <p:pic>
        <p:nvPicPr>
          <p:cNvPr id="7170" name="Picture 2" descr="G:\FOTO NGA LIBRI\AS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4008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ENERGJIA TERMIKE</a:t>
            </a:r>
            <a:endParaRPr lang="en-US" dirty="0"/>
          </a:p>
        </p:txBody>
      </p:sp>
      <p:pic>
        <p:nvPicPr>
          <p:cNvPr id="8194" name="Picture 2" descr="G:\FOTO NGA LIBRI\FASF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2400" y="609600"/>
            <a:ext cx="8156448" cy="777240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0" y="0"/>
            <a:ext cx="8156448" cy="777240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5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Calibri" pitchFamily="34" charset="0"/>
              </a:rPr>
              <a:t>REZULTATET E TË NXENIT</a:t>
            </a:r>
            <a:endParaRPr kumimoji="0" lang="en-US" sz="4000" b="0" i="0" u="none" strike="noStrike" kern="1200" cap="none" spc="-1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9" name="Picture 2" descr="Darts Hit Target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95400"/>
            <a:ext cx="1981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Business Go Huddle Powerpoint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343400"/>
            <a:ext cx="2698750" cy="2233448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990600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Nxënësi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1.Përshkruan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marrim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energjinë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2.Tregon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njësinë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matëse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energjisë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3.Shpjegon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energjia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ushqimit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vjen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Dielli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4.Përshkruan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prodhimit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elektricitetit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energjia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diellore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5.Dallon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llojet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energjisë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6.Jep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shembuj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proçeseve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përfshihen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llojet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energjisë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ENERGJIA ELEKTRIKE</a:t>
            </a:r>
            <a:endParaRPr lang="en-US" dirty="0"/>
          </a:p>
        </p:txBody>
      </p:sp>
      <p:pic>
        <p:nvPicPr>
          <p:cNvPr id="9218" name="Picture 2" descr="G:\FOTO NGA LIBRI\FASFASFASFAF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477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ENERGJIA DRITORE</a:t>
            </a:r>
            <a:endParaRPr lang="en-US" dirty="0"/>
          </a:p>
        </p:txBody>
      </p:sp>
      <p:pic>
        <p:nvPicPr>
          <p:cNvPr id="10242" name="Picture 2" descr="G:\FOTO NGA LIBRI\FASFGAF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8674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ENERGJIA ZANORE</a:t>
            </a:r>
            <a:endParaRPr lang="en-US" dirty="0"/>
          </a:p>
        </p:txBody>
      </p:sp>
      <p:pic>
        <p:nvPicPr>
          <p:cNvPr id="11266" name="Picture 2" descr="G:\FOTO NGA LIBRI\GD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4770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ENERGJIA BËRTHAMORE</a:t>
            </a:r>
            <a:endParaRPr lang="en-US" dirty="0"/>
          </a:p>
        </p:txBody>
      </p:sp>
      <p:pic>
        <p:nvPicPr>
          <p:cNvPr id="12290" name="Picture 2" descr="G:\FOTO NGA LIBRI\FFDFSDDSFDS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48006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0"/>
            <a:ext cx="7924800" cy="5638800"/>
          </a:xfrm>
        </p:spPr>
        <p:txBody>
          <a:bodyPr/>
          <a:lstStyle/>
          <a:p>
            <a:pPr algn="l"/>
            <a:r>
              <a:rPr lang="en-US" dirty="0" smtClean="0"/>
              <a:t>PYETJE DHE  USHTRIME</a:t>
            </a:r>
            <a:br>
              <a:rPr lang="en-US" dirty="0" smtClean="0"/>
            </a:b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Përdorni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fjalët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frazat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kutiza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plotësuar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shprehjet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mëposhtme.Mund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përdorni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çdo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fjalë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herë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tepër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herë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asnjëherë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981200"/>
          <a:ext cx="9144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419600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Xhaul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lang="en-US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energji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0.001, </a:t>
                      </a:r>
                      <a:r>
                        <a:rPr lang="en-US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lëndë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djegëse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 </a:t>
                      </a:r>
                      <a:r>
                        <a:rPr lang="en-US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lëndë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ushqyesë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 </a:t>
                      </a:r>
                      <a:r>
                        <a:rPr lang="en-US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 </a:t>
                      </a:r>
                      <a:r>
                        <a:rPr lang="en-US" u="sng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njuton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1000  </a:t>
                      </a:r>
                    </a:p>
                    <a:p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nevojitet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çdo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ditë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vjen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ne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hamë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Trupi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ynë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ka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nevoj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për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	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për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qenë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ngrohtë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dhe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për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qenë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gjendje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pune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dhe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janë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burime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energjie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Energjia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matet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 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kiloxhaul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Një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kiloxhaul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është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barabartë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 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		.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Stick Figure Working Laptop Desk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41" y="5562600"/>
            <a:ext cx="2674959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pPr marL="514350" indent="-514350" algn="l"/>
            <a:r>
              <a:rPr lang="en-US" sz="2800" dirty="0" smtClean="0"/>
              <a:t>-</a:t>
            </a:r>
            <a:r>
              <a:rPr lang="en-US" sz="2800" dirty="0" smtClean="0">
                <a:solidFill>
                  <a:schemeClr val="accent1"/>
                </a:solidFill>
              </a:rPr>
              <a:t>Sa </a:t>
            </a:r>
            <a:r>
              <a:rPr lang="en-US" sz="2800" dirty="0" err="1" smtClean="0">
                <a:solidFill>
                  <a:schemeClr val="accent1"/>
                </a:solidFill>
              </a:rPr>
              <a:t>xhaul</a:t>
            </a:r>
            <a:r>
              <a:rPr lang="en-US" sz="2800" dirty="0" smtClean="0">
                <a:solidFill>
                  <a:schemeClr val="accent1"/>
                </a:solidFill>
              </a:rPr>
              <a:t> ka </a:t>
            </a:r>
            <a:r>
              <a:rPr lang="en-US" sz="2800" dirty="0" err="1" smtClean="0">
                <a:solidFill>
                  <a:schemeClr val="accent1"/>
                </a:solidFill>
              </a:rPr>
              <a:t>në</a:t>
            </a:r>
            <a:r>
              <a:rPr lang="en-US" sz="2800" dirty="0" smtClean="0">
                <a:solidFill>
                  <a:schemeClr val="accent1"/>
                </a:solidFill>
              </a:rPr>
              <a:t> 20 kJ?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chemeClr val="accent5"/>
                </a:solidFill>
              </a:rPr>
              <a:t>Tregoni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dy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aktivitete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për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të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cilat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trupi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jonë</a:t>
            </a:r>
            <a:r>
              <a:rPr lang="en-US" sz="2800" dirty="0" smtClean="0">
                <a:solidFill>
                  <a:schemeClr val="accent5"/>
                </a:solidFill>
              </a:rPr>
              <a:t> ka </a:t>
            </a:r>
            <a:r>
              <a:rPr lang="en-US" sz="2800" dirty="0" err="1" smtClean="0">
                <a:solidFill>
                  <a:schemeClr val="accent5"/>
                </a:solidFill>
              </a:rPr>
              <a:t>nevojë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për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energji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kur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flemë</a:t>
            </a:r>
            <a:r>
              <a:rPr lang="en-US" sz="2800" dirty="0" smtClean="0">
                <a:solidFill>
                  <a:schemeClr val="accent5"/>
                </a:solidFill>
              </a:rPr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</a:t>
            </a:r>
            <a:r>
              <a:rPr lang="en-US" sz="2800" dirty="0" err="1" smtClean="0">
                <a:solidFill>
                  <a:schemeClr val="accent1"/>
                </a:solidFill>
              </a:rPr>
              <a:t>Tregoni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dy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burime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energjisë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dritore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</a:t>
            </a:r>
            <a:r>
              <a:rPr lang="en-US" sz="2800" dirty="0" err="1" smtClean="0">
                <a:solidFill>
                  <a:schemeClr val="accent5"/>
                </a:solidFill>
              </a:rPr>
              <a:t>Ç’lloj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energjie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zotëron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një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shirit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</a:rPr>
              <a:t>llastiku</a:t>
            </a:r>
            <a:r>
              <a:rPr lang="en-US" sz="2800" dirty="0" smtClean="0">
                <a:solidFill>
                  <a:schemeClr val="accent5"/>
                </a:solidFill>
              </a:rPr>
              <a:t> I </a:t>
            </a:r>
            <a:r>
              <a:rPr lang="en-US" sz="2800" dirty="0" err="1" smtClean="0">
                <a:solidFill>
                  <a:schemeClr val="accent5"/>
                </a:solidFill>
              </a:rPr>
              <a:t>zgjatur</a:t>
            </a:r>
            <a:r>
              <a:rPr lang="en-US" sz="2800" dirty="0" smtClean="0">
                <a:solidFill>
                  <a:schemeClr val="accent5"/>
                </a:solidFill>
              </a:rPr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</a:t>
            </a:r>
            <a:r>
              <a:rPr lang="en-US" sz="2800" dirty="0" err="1" smtClean="0">
                <a:solidFill>
                  <a:schemeClr val="accent1"/>
                </a:solidFill>
              </a:rPr>
              <a:t>Një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kamion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</a:rPr>
              <a:t>që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lëviz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në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rrugë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</a:rPr>
              <a:t>zotëron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energji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kinetike</a:t>
            </a:r>
            <a:r>
              <a:rPr lang="en-US" sz="2800" dirty="0" smtClean="0">
                <a:solidFill>
                  <a:schemeClr val="accent1"/>
                </a:solidFill>
              </a:rPr>
              <a:t>. </a:t>
            </a:r>
            <a:r>
              <a:rPr lang="en-US" sz="2800" dirty="0" err="1" smtClean="0">
                <a:solidFill>
                  <a:schemeClr val="accent1"/>
                </a:solidFill>
              </a:rPr>
              <a:t>Pastaj</a:t>
            </a:r>
            <a:r>
              <a:rPr lang="en-US" sz="2800" dirty="0" smtClean="0">
                <a:solidFill>
                  <a:schemeClr val="accent1"/>
                </a:solidFill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</a:rPr>
              <a:t>ai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ngadalësohet</a:t>
            </a:r>
            <a:r>
              <a:rPr lang="en-US" sz="2800" dirty="0" smtClean="0">
                <a:solidFill>
                  <a:schemeClr val="accent1"/>
                </a:solidFill>
              </a:rPr>
              <a:t>. Ka </a:t>
            </a:r>
            <a:r>
              <a:rPr lang="en-US" sz="2800" dirty="0" err="1" smtClean="0">
                <a:solidFill>
                  <a:schemeClr val="accent1"/>
                </a:solidFill>
              </a:rPr>
              <a:t>më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tepër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apo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më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pak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energji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kinetike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tani</a:t>
            </a:r>
            <a:r>
              <a:rPr lang="en-US" sz="2800" dirty="0" smtClean="0">
                <a:solidFill>
                  <a:schemeClr val="accent1"/>
                </a:solidFill>
              </a:rPr>
              <a:t> se </a:t>
            </a:r>
            <a:r>
              <a:rPr lang="en-US" sz="2800" dirty="0" err="1" smtClean="0">
                <a:solidFill>
                  <a:schemeClr val="accent1"/>
                </a:solidFill>
              </a:rPr>
              <a:t>më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parë</a:t>
            </a:r>
            <a:r>
              <a:rPr lang="en-US" sz="2800" dirty="0" smtClean="0">
                <a:solidFill>
                  <a:schemeClr val="accent1"/>
                </a:solidFill>
              </a:rPr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3" name="Picture 2" descr="Business Binder 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800350" cy="247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tabele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jepet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enrgjia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ne 1g 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lendeve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djegese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5636466"/>
              </p:ext>
            </p:extLst>
          </p:nvPr>
        </p:nvGraphicFramePr>
        <p:xfrm>
          <a:off x="457200" y="1600200"/>
          <a:ext cx="4038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Lenda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djegese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(kJ)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qymyr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nafte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gaz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djegese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djegese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xhaul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 1g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qymyr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d) 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ka energ1g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nafte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djegese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here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teper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qymyri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Autofit/>
          </a:bodyPr>
          <a:lstStyle/>
          <a:p>
            <a:r>
              <a:rPr lang="en-US" sz="2200" b="0" dirty="0" err="1" smtClean="0"/>
              <a:t>Plotesoni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tabelen</a:t>
            </a:r>
            <a:r>
              <a:rPr lang="en-US" sz="2200" b="0" dirty="0" smtClean="0"/>
              <a:t> me </a:t>
            </a:r>
            <a:r>
              <a:rPr lang="en-US" sz="2200" b="0" dirty="0" err="1" smtClean="0"/>
              <a:t>poshte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mbi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llojet</a:t>
            </a:r>
            <a:r>
              <a:rPr lang="en-US" sz="2200" b="0" dirty="0" smtClean="0"/>
              <a:t> e </a:t>
            </a:r>
            <a:r>
              <a:rPr lang="en-US" sz="2200" b="0" dirty="0" err="1" smtClean="0"/>
              <a:t>energjise</a:t>
            </a:r>
            <a:r>
              <a:rPr lang="en-US" sz="2200" b="0" dirty="0" smtClean="0"/>
              <a:t>, duke </a:t>
            </a:r>
            <a:r>
              <a:rPr lang="en-US" sz="2200" b="0" dirty="0" err="1" smtClean="0"/>
              <a:t>perdorur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fjalet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nga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kjo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liste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Qe</a:t>
            </a:r>
            <a:r>
              <a:rPr lang="en-US" sz="2200" dirty="0" smtClean="0"/>
              <a:t> </a:t>
            </a:r>
            <a:r>
              <a:rPr lang="en-US" sz="2200" dirty="0" err="1" smtClean="0"/>
              <a:t>levizin</a:t>
            </a:r>
            <a:r>
              <a:rPr lang="en-US" sz="2200" dirty="0" smtClean="0"/>
              <a:t>,   </a:t>
            </a:r>
            <a:r>
              <a:rPr lang="en-US" sz="2200" dirty="0" err="1" smtClean="0"/>
              <a:t>Qe</a:t>
            </a:r>
            <a:r>
              <a:rPr lang="en-US" sz="2200" dirty="0" smtClean="0"/>
              <a:t> </a:t>
            </a:r>
            <a:r>
              <a:rPr lang="en-US" sz="2200" dirty="0" err="1" smtClean="0"/>
              <a:t>lekunden</a:t>
            </a:r>
            <a:r>
              <a:rPr lang="en-US" sz="2200" dirty="0" smtClean="0"/>
              <a:t>,   </a:t>
            </a:r>
            <a:r>
              <a:rPr lang="en-US" sz="2200" dirty="0" err="1" smtClean="0"/>
              <a:t>elektrike</a:t>
            </a:r>
            <a:r>
              <a:rPr lang="en-US" sz="2200" dirty="0" smtClean="0"/>
              <a:t>,  e </a:t>
            </a:r>
            <a:r>
              <a:rPr lang="en-US" sz="2200" dirty="0" err="1" smtClean="0"/>
              <a:t>drites</a:t>
            </a:r>
            <a:r>
              <a:rPr lang="en-US" sz="2200" dirty="0" smtClean="0"/>
              <a:t>,  </a:t>
            </a:r>
            <a:r>
              <a:rPr lang="en-US" sz="2200" dirty="0" err="1" smtClean="0"/>
              <a:t>kimike</a:t>
            </a:r>
            <a:r>
              <a:rPr lang="en-US" sz="2200" dirty="0" smtClean="0"/>
              <a:t>,  </a:t>
            </a:r>
            <a:r>
              <a:rPr lang="en-US" sz="2200" dirty="0" err="1" smtClean="0"/>
              <a:t>sustat</a:t>
            </a:r>
            <a:r>
              <a:rPr lang="en-US" sz="2200" dirty="0" smtClean="0"/>
              <a:t>, </a:t>
            </a:r>
            <a:r>
              <a:rPr lang="en-US" sz="2200" dirty="0" err="1" smtClean="0"/>
              <a:t>termike</a:t>
            </a:r>
            <a:r>
              <a:rPr lang="en-US" sz="2200" dirty="0" smtClean="0"/>
              <a:t>,  ne </a:t>
            </a:r>
            <a:r>
              <a:rPr lang="en-US" sz="2200" dirty="0" err="1" smtClean="0"/>
              <a:t>lartesi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18733"/>
              </p:ext>
            </p:extLst>
          </p:nvPr>
        </p:nvGraphicFramePr>
        <p:xfrm>
          <a:off x="449263" y="1900492"/>
          <a:ext cx="8229600" cy="358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Llojin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Percaktimi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burime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potenciale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gravitacionale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Trupat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…………………..e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kane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ate.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kinetike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Trupat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…………………….e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kane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ate.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zerit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Trupat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prodhojne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ate.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Prodhohet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ne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Diell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Trupat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nxehte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kane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shume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nga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kjo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potenciale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elastke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………………………..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jane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burime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saj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potenciale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Gjendet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ne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lende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djegese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dhe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ushqime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557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………………………………………..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energji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qe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shnderrohet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ne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qarqe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elektrike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0804" y="3016761"/>
            <a:ext cx="6208710" cy="16808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Faleminderit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! 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Punoi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Albana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M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erepeza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9" name="Picture 4" descr="Group of People Clapping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"/>
            <a:ext cx="3810000" cy="26787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0" y="1066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14" name="Picture 2" descr="Character With Magnify Glass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3400"/>
            <a:ext cx="1962150" cy="1981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/>
            <a:r>
              <a:rPr lang="en-US" dirty="0" err="1" smtClean="0"/>
              <a:t>Mjetet:Teksti</a:t>
            </a:r>
            <a:r>
              <a:rPr lang="en-US" dirty="0" smtClean="0"/>
              <a:t> i </a:t>
            </a:r>
            <a:r>
              <a:rPr lang="en-US" dirty="0" err="1" smtClean="0"/>
              <a:t>nxënësit</a:t>
            </a:r>
            <a:r>
              <a:rPr lang="en-US" dirty="0" smtClean="0"/>
              <a:t>, </a:t>
            </a:r>
            <a:r>
              <a:rPr lang="en-US" dirty="0" err="1" smtClean="0"/>
              <a:t>laptop,videoprojektor,qark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 descr="Carrying Loads Of Boxes Powerpoint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8200"/>
            <a:ext cx="23622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Ç’është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energjia</a:t>
            </a:r>
            <a:r>
              <a:rPr lang="en-US" sz="3200" dirty="0" smtClean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</p:spPr>
        <p:txBody>
          <a:bodyPr/>
          <a:lstStyle/>
          <a:p>
            <a:r>
              <a:rPr lang="en-US" sz="2400" dirty="0" err="1" smtClean="0"/>
              <a:t>Përkufizim:Aftësia</a:t>
            </a:r>
            <a:r>
              <a:rPr lang="en-US" sz="2400" dirty="0" smtClean="0"/>
              <a:t> </a:t>
            </a:r>
            <a:r>
              <a:rPr lang="en-US" sz="2400" dirty="0" err="1" smtClean="0"/>
              <a:t>që</a:t>
            </a:r>
            <a:r>
              <a:rPr lang="en-US" sz="2400" dirty="0" smtClean="0"/>
              <a:t> </a:t>
            </a:r>
            <a:r>
              <a:rPr lang="en-US" sz="2400" dirty="0" err="1" smtClean="0"/>
              <a:t>kanë</a:t>
            </a:r>
            <a:r>
              <a:rPr lang="en-US" sz="2400" dirty="0" smtClean="0"/>
              <a:t> </a:t>
            </a:r>
            <a:r>
              <a:rPr lang="en-US" sz="2400" dirty="0" err="1" smtClean="0"/>
              <a:t>trupat</a:t>
            </a:r>
            <a:r>
              <a:rPr lang="en-US" sz="2400" dirty="0" smtClean="0"/>
              <a:t> </a:t>
            </a:r>
            <a:r>
              <a:rPr lang="en-US" sz="2400" dirty="0" err="1" smtClean="0"/>
              <a:t>për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 smtClean="0"/>
              <a:t> </a:t>
            </a:r>
            <a:r>
              <a:rPr lang="en-US" sz="2400" dirty="0" err="1" smtClean="0"/>
              <a:t>kryer</a:t>
            </a:r>
            <a:r>
              <a:rPr lang="en-US" sz="2400" dirty="0" smtClean="0"/>
              <a:t> </a:t>
            </a:r>
            <a:r>
              <a:rPr lang="en-US" sz="2400" dirty="0" err="1" smtClean="0"/>
              <a:t>punë</a:t>
            </a:r>
            <a:r>
              <a:rPr lang="en-US" sz="2400" dirty="0" smtClean="0"/>
              <a:t> </a:t>
            </a:r>
            <a:r>
              <a:rPr lang="en-US" sz="2400" dirty="0" err="1" smtClean="0"/>
              <a:t>quhet</a:t>
            </a:r>
            <a:r>
              <a:rPr lang="en-US" sz="2400" dirty="0" smtClean="0"/>
              <a:t> </a:t>
            </a:r>
            <a:r>
              <a:rPr lang="en-US" sz="2400" dirty="0" err="1" smtClean="0"/>
              <a:t>energji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0" y="1444625"/>
            <a:ext cx="5486400" cy="2365375"/>
          </a:xfrm>
        </p:spPr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nevojë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energji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a)</a:t>
            </a:r>
            <a:r>
              <a:rPr lang="en-US" dirty="0" err="1" smtClean="0"/>
              <a:t>Energji</a:t>
            </a:r>
            <a:r>
              <a:rPr lang="en-US" dirty="0" smtClean="0"/>
              <a:t>  </a:t>
            </a:r>
            <a:r>
              <a:rPr lang="en-US" dirty="0" err="1" smtClean="0"/>
              <a:t>ushqimore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b)</a:t>
            </a:r>
            <a:r>
              <a:rPr lang="en-US" dirty="0" err="1" smtClean="0"/>
              <a:t>Energji</a:t>
            </a:r>
            <a:r>
              <a:rPr lang="en-US" dirty="0" smtClean="0"/>
              <a:t> </a:t>
            </a:r>
            <a:r>
              <a:rPr lang="en-US" dirty="0" err="1" smtClean="0"/>
              <a:t>lëndëve</a:t>
            </a:r>
            <a:r>
              <a:rPr lang="en-US" dirty="0" smtClean="0"/>
              <a:t> </a:t>
            </a:r>
            <a:r>
              <a:rPr lang="en-US" dirty="0" err="1" smtClean="0"/>
              <a:t>djegëse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G:\FOTO NGA LIBRI\ZZZ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155">
            <a:off x="5261595" y="1231165"/>
            <a:ext cx="3812127" cy="3070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524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Njësia</a:t>
            </a:r>
            <a:r>
              <a:rPr lang="en-US" sz="3200" dirty="0" smtClean="0">
                <a:solidFill>
                  <a:srgbClr val="00B0F0"/>
                </a:solidFill>
              </a:rPr>
              <a:t> e </a:t>
            </a:r>
            <a:r>
              <a:rPr lang="en-US" sz="3200" dirty="0" err="1" smtClean="0">
                <a:solidFill>
                  <a:srgbClr val="00B0F0"/>
                </a:solidFill>
              </a:rPr>
              <a:t>energjisë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err="1" smtClean="0">
                <a:solidFill>
                  <a:srgbClr val="00B0F0"/>
                </a:solidFill>
              </a:rPr>
              <a:t>Njësia</a:t>
            </a:r>
            <a:r>
              <a:rPr lang="en-US" sz="3200" dirty="0" smtClean="0">
                <a:solidFill>
                  <a:srgbClr val="00B0F0"/>
                </a:solidFill>
              </a:rPr>
              <a:t> e </a:t>
            </a:r>
            <a:r>
              <a:rPr lang="en-US" sz="3200" dirty="0" err="1" smtClean="0">
                <a:solidFill>
                  <a:srgbClr val="00B0F0"/>
                </a:solidFill>
              </a:rPr>
              <a:t>energjisë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është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Xhauli</a:t>
            </a:r>
            <a:r>
              <a:rPr lang="en-US" sz="3200" dirty="0" smtClean="0">
                <a:solidFill>
                  <a:srgbClr val="00B0F0"/>
                </a:solidFill>
              </a:rPr>
              <a:t> (J)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dhe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kiloxhauli</a:t>
            </a:r>
            <a:r>
              <a:rPr lang="en-US" sz="3200" dirty="0" smtClean="0">
                <a:solidFill>
                  <a:srgbClr val="00B0F0"/>
                </a:solidFill>
              </a:rPr>
              <a:t> (kJ). 1 kJ =1000J</a:t>
            </a: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endParaRPr lang="en-US" sz="3200" dirty="0" smtClean="0">
              <a:solidFill>
                <a:srgbClr val="00B0F0"/>
              </a:solidFill>
            </a:endParaRPr>
          </a:p>
        </p:txBody>
      </p:sp>
      <p:pic>
        <p:nvPicPr>
          <p:cNvPr id="34" name="Picture 2" descr="Impossible Pushing Heavy Ball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648200"/>
            <a:ext cx="2343263" cy="1951014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1828800"/>
          <a:ext cx="78486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300"/>
                <a:gridCol w="39243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Ushqim</a:t>
                      </a:r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Energjia</a:t>
                      </a:r>
                      <a:r>
                        <a:rPr lang="en-US" dirty="0" smtClean="0"/>
                        <a:t> (kJ) </a:t>
                      </a:r>
                      <a:r>
                        <a:rPr lang="en-US" dirty="0" err="1" smtClean="0"/>
                        <a:t>për</a:t>
                      </a:r>
                      <a:r>
                        <a:rPr lang="en-US" baseline="0" dirty="0" smtClean="0"/>
                        <a:t> 100 </a:t>
                      </a:r>
                      <a:r>
                        <a:rPr lang="en-US" baseline="0" dirty="0" err="1" smtClean="0"/>
                        <a:t>gr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ushqim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Banane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Pulë</a:t>
                      </a:r>
                      <a:r>
                        <a:rPr lang="en-US" dirty="0" smtClean="0"/>
                        <a:t> e </a:t>
                      </a:r>
                      <a:r>
                        <a:rPr lang="en-US" dirty="0" err="1" smtClean="0"/>
                        <a:t>pjekur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Çokollatë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6781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ENERGJIA E NEVOJSHME P</a:t>
            </a:r>
            <a:r>
              <a:rPr lang="en-US" sz="2800" dirty="0" smtClean="0">
                <a:solidFill>
                  <a:srgbClr val="00B0F0"/>
                </a:solidFill>
                <a:latin typeface="Microsoft New Tai Lue"/>
                <a:cs typeface="Microsoft New Tai Lue"/>
              </a:rPr>
              <a:t>Ë</a:t>
            </a:r>
            <a:r>
              <a:rPr lang="en-US" sz="2800" dirty="0" smtClean="0">
                <a:solidFill>
                  <a:srgbClr val="00B0F0"/>
                </a:solidFill>
              </a:rPr>
              <a:t>R TRUPIN TON</a:t>
            </a:r>
            <a:r>
              <a:rPr lang="en-US" sz="2800" dirty="0" smtClean="0">
                <a:solidFill>
                  <a:srgbClr val="00B0F0"/>
                </a:solidFill>
                <a:latin typeface="Microsoft New Tai Lue"/>
                <a:cs typeface="Microsoft New Tai Lue"/>
              </a:rPr>
              <a:t>Ë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Sa </a:t>
            </a:r>
            <a:r>
              <a:rPr lang="en-US" sz="2800" dirty="0" err="1" smtClean="0">
                <a:solidFill>
                  <a:srgbClr val="00B0F0"/>
                </a:solidFill>
              </a:rPr>
              <a:t>energji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na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nevojitet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çdo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ditë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8" name="Picture 4" descr="Pie Chart Stick Figure Runner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295400"/>
            <a:ext cx="1828800" cy="16764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352800"/>
          <a:ext cx="81534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Aktiviteti</a:t>
                      </a:r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Energjia</a:t>
                      </a:r>
                      <a:r>
                        <a:rPr lang="en-US" dirty="0" smtClean="0"/>
                        <a:t> (kJ) </a:t>
                      </a:r>
                      <a:r>
                        <a:rPr lang="en-US" dirty="0" err="1" smtClean="0"/>
                        <a:t>për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çdo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minutë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të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aktivitetit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Ndenja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ulur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Ngritja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ngadal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Larja,veshja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Ecja</a:t>
                      </a:r>
                      <a:r>
                        <a:rPr lang="en-US" dirty="0" smtClean="0"/>
                        <a:t> me </a:t>
                      </a:r>
                      <a:r>
                        <a:rPr lang="en-US" dirty="0" err="1" smtClean="0"/>
                        <a:t>biçikletë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Luajtja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futboll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Notimi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FOTO NGA LIBRI\FSDFDFDFD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962400" cy="2895600"/>
          </a:xfrm>
          <a:prstGeom prst="rect">
            <a:avLst/>
          </a:prstGeom>
          <a:noFill/>
        </p:spPr>
      </p:pic>
      <p:pic>
        <p:nvPicPr>
          <p:cNvPr id="3075" name="Picture 3" descr="G:\FOTO NGA LIBRI\FFFAAEE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4419600" cy="2517648"/>
          </a:xfrm>
          <a:prstGeom prst="rect">
            <a:avLst/>
          </a:prstGeom>
          <a:noFill/>
        </p:spPr>
      </p:pic>
      <p:pic>
        <p:nvPicPr>
          <p:cNvPr id="3" name="Picture 4" descr="G:\FOTO NGA LIBRI\FFFAEETJJN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65760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DISA AKTIVITETE QË KËRKOJNË ENERGJI</a:t>
            </a:r>
            <a:endParaRPr lang="en-US" sz="28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8610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BALANCA E ENERGJISË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>
              <a:solidFill>
                <a:srgbClr val="00B0F0"/>
              </a:solidFill>
            </a:endParaRPr>
          </a:p>
          <a:p>
            <a:r>
              <a:rPr lang="en-US" sz="3600" dirty="0" err="1" smtClean="0"/>
              <a:t>Energjia</a:t>
            </a:r>
            <a:r>
              <a:rPr lang="en-US" sz="3600" dirty="0" smtClean="0"/>
              <a:t> </a:t>
            </a:r>
            <a:r>
              <a:rPr lang="en-US" sz="3600" dirty="0" err="1" smtClean="0"/>
              <a:t>që</a:t>
            </a:r>
            <a:r>
              <a:rPr lang="en-US" sz="3600" dirty="0" smtClean="0"/>
              <a:t> </a:t>
            </a:r>
            <a:r>
              <a:rPr lang="en-US" sz="3600" dirty="0" err="1" smtClean="0"/>
              <a:t>ndodhet</a:t>
            </a:r>
            <a:r>
              <a:rPr lang="en-US" sz="3600" dirty="0" smtClean="0"/>
              <a:t> </a:t>
            </a:r>
            <a:r>
              <a:rPr lang="en-US" sz="3600" dirty="0" err="1" smtClean="0"/>
              <a:t>në</a:t>
            </a:r>
            <a:r>
              <a:rPr lang="en-US" sz="3600" dirty="0" smtClean="0"/>
              <a:t> </a:t>
            </a:r>
            <a:r>
              <a:rPr lang="en-US" sz="3600" dirty="0" err="1" smtClean="0"/>
              <a:t>ushqimet</a:t>
            </a:r>
            <a:r>
              <a:rPr lang="en-US" sz="3600" dirty="0" smtClean="0"/>
              <a:t> </a:t>
            </a:r>
            <a:r>
              <a:rPr lang="en-US" sz="3600" dirty="0" err="1" smtClean="0"/>
              <a:t>që</a:t>
            </a:r>
            <a:r>
              <a:rPr lang="en-US" sz="3600" dirty="0" smtClean="0"/>
              <a:t> </a:t>
            </a:r>
            <a:r>
              <a:rPr lang="en-US" sz="3600" dirty="0" err="1" smtClean="0"/>
              <a:t>konsumojmë</a:t>
            </a:r>
            <a:r>
              <a:rPr lang="en-US" sz="3600" dirty="0" smtClean="0"/>
              <a:t> </a:t>
            </a:r>
            <a:r>
              <a:rPr lang="en-US" sz="3600" dirty="0" err="1" smtClean="0"/>
              <a:t>duhet</a:t>
            </a:r>
            <a:r>
              <a:rPr lang="en-US" sz="3600" dirty="0" smtClean="0"/>
              <a:t> </a:t>
            </a:r>
            <a:r>
              <a:rPr lang="en-US" sz="3600" dirty="0" err="1" smtClean="0"/>
              <a:t>të</a:t>
            </a:r>
            <a:r>
              <a:rPr lang="en-US" sz="3600" dirty="0" smtClean="0"/>
              <a:t> </a:t>
            </a:r>
            <a:r>
              <a:rPr lang="en-US" sz="3600" dirty="0" err="1" smtClean="0"/>
              <a:t>jetë</a:t>
            </a:r>
            <a:r>
              <a:rPr lang="en-US" sz="3600" dirty="0" smtClean="0"/>
              <a:t> e </a:t>
            </a:r>
            <a:r>
              <a:rPr lang="en-US" sz="3600" dirty="0" err="1" smtClean="0"/>
              <a:t>barabartë</a:t>
            </a:r>
            <a:r>
              <a:rPr lang="en-US" sz="3600" dirty="0" smtClean="0"/>
              <a:t> me </a:t>
            </a:r>
            <a:r>
              <a:rPr lang="en-US" sz="3600" dirty="0" err="1" smtClean="0"/>
              <a:t>enegjinë</a:t>
            </a:r>
            <a:r>
              <a:rPr lang="en-US" sz="3600" dirty="0" smtClean="0"/>
              <a:t> </a:t>
            </a:r>
            <a:r>
              <a:rPr lang="en-US" sz="3600" dirty="0" err="1" smtClean="0"/>
              <a:t>që</a:t>
            </a:r>
            <a:r>
              <a:rPr lang="en-US" sz="3600" dirty="0" smtClean="0"/>
              <a:t> </a:t>
            </a:r>
            <a:r>
              <a:rPr lang="en-US" sz="3600" dirty="0" err="1" smtClean="0"/>
              <a:t>kërkohet</a:t>
            </a:r>
            <a:r>
              <a:rPr lang="en-US" sz="3600" dirty="0" smtClean="0"/>
              <a:t> </a:t>
            </a:r>
            <a:r>
              <a:rPr lang="en-US" sz="3600" dirty="0" err="1" smtClean="0"/>
              <a:t>për</a:t>
            </a:r>
            <a:r>
              <a:rPr lang="en-US" sz="3600" dirty="0" smtClean="0"/>
              <a:t> </a:t>
            </a:r>
            <a:r>
              <a:rPr lang="en-US" sz="3600" dirty="0" err="1" smtClean="0"/>
              <a:t>aktivitetet</a:t>
            </a:r>
            <a:r>
              <a:rPr lang="en-US" sz="3600" dirty="0" smtClean="0"/>
              <a:t> </a:t>
            </a:r>
            <a:r>
              <a:rPr lang="en-US" sz="3600" dirty="0" err="1" smtClean="0"/>
              <a:t>që</a:t>
            </a:r>
            <a:r>
              <a:rPr lang="en-US" sz="3600" dirty="0" smtClean="0"/>
              <a:t> </a:t>
            </a:r>
            <a:r>
              <a:rPr lang="en-US" sz="3600" dirty="0" err="1" smtClean="0"/>
              <a:t>kryejmë</a:t>
            </a:r>
            <a:r>
              <a:rPr lang="en-US" sz="3600" dirty="0" smtClean="0"/>
              <a:t>.</a:t>
            </a:r>
          </a:p>
          <a:p>
            <a:pPr algn="ctr"/>
            <a:endParaRPr lang="en-US" sz="3600" dirty="0" smtClean="0">
              <a:solidFill>
                <a:srgbClr val="00B0F0"/>
              </a:solidFill>
            </a:endParaRPr>
          </a:p>
          <a:p>
            <a:pPr algn="ctr"/>
            <a:endParaRPr lang="en-US" sz="3600" dirty="0" smtClean="0">
              <a:solidFill>
                <a:srgbClr val="00B0F0"/>
              </a:solidFill>
            </a:endParaRPr>
          </a:p>
          <a:p>
            <a:pPr algn="ctr"/>
            <a:endParaRPr lang="en-US" sz="3600" dirty="0" smtClean="0">
              <a:solidFill>
                <a:srgbClr val="00B0F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2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ENERGJIA E LËNDËVE DJEGËSE</a:t>
            </a:r>
          </a:p>
          <a:p>
            <a:pPr algn="ctr"/>
            <a:endParaRPr lang="en-US" sz="2400" dirty="0" smtClean="0">
              <a:solidFill>
                <a:srgbClr val="00B0F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5561638"/>
              </p:ext>
            </p:extLst>
          </p:nvPr>
        </p:nvGraphicFramePr>
        <p:xfrm>
          <a:off x="609600" y="1600200"/>
          <a:ext cx="57912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G:\FOTO NGA LIBRI\FFAFEREREGFHGHG444443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429000"/>
            <a:ext cx="3124200" cy="3014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3028-3d-cubes-powerpoint-templat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447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3028-3d-cubes-powerpoint-template</vt:lpstr>
      <vt:lpstr>PowerPoint Presentation</vt:lpstr>
      <vt:lpstr>           Nxënësi/ja: 1.Përshkruan se nga e marrim energjinë 2.Tregon njësinë matëse të energjisë 3.Shpjegon pse energjia e ushqimit vjen nga Dielli. 4.Përshkruan disa metoda të prodhimit të elektricitetit nga energjia diellore. 5.Dallon llojet e ndryshme të energjisë. 6.Jep shembuj të proçeseve ku përfshihen llojet e ndryshme të energjisë.  </vt:lpstr>
      <vt:lpstr>Mjetet:Teksti i nxënësit, laptop,videoprojektor,qark elektrik. </vt:lpstr>
      <vt:lpstr>Përkufizim:Aftësia që kanë trupat për të kryer punë quhet energji.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ENERGJIA E ERËS </vt:lpstr>
      <vt:lpstr>ENERGJIA E UJIT</vt:lpstr>
      <vt:lpstr>PowerPoint Presentation</vt:lpstr>
      <vt:lpstr>PowerPoint Presentation</vt:lpstr>
      <vt:lpstr>ENERGJI POTENCIALE</vt:lpstr>
      <vt:lpstr>ENERGJI POTENCIALE ELASTIKE</vt:lpstr>
      <vt:lpstr>ENERGJIA KINETIKE</vt:lpstr>
      <vt:lpstr>ENERGJIA TERMIKE</vt:lpstr>
      <vt:lpstr>ENERGJIA ELEKTRIKE</vt:lpstr>
      <vt:lpstr>ENERGJIA DRITORE</vt:lpstr>
      <vt:lpstr>ENERGJIA ZANORE</vt:lpstr>
      <vt:lpstr>ENERGJIA BËRTHAMORE</vt:lpstr>
      <vt:lpstr>PYETJE DHE  USHTRIME Përdorni fjalët dhe frazat nga kutiza për të plotësuar shprehjet e mëposhtme.Mund të përdorni çdo fjalë një herë, më tepër se një herë apo asnjëherë .   </vt:lpstr>
      <vt:lpstr>-Sa xhaul ka në 20 kJ? - Tregoni dy aktivitete për të cilat trupi jonë ka nevojë për energji kur flemë? -Tregoni dy burime të energjisë dritore. -Ç’lloj energjie zotëron një shirit llastiku I zgjatur? -Një kamion, që lëviz në rrugë, zotëron energji kinetike. Pastaj, ai ngadalësohet. Ka më tepër apo më pak energji kinetike tani se më parë? </vt:lpstr>
      <vt:lpstr>Ne tabele jepet enrgjia ne 1g e disa lendeve djegese te ndryshme.</vt:lpstr>
      <vt:lpstr>Plotesoni tabelen me poshte mbi llojet e energjise, duke perdorur fjalet nga kjo liste.  Qe levizin,   Qe lekunden,   elektrike,  e drites,  kimike,  sustat, termike,  ne lartesi.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User-2</dc:creator>
  <cp:lastModifiedBy>Entela</cp:lastModifiedBy>
  <cp:revision>216</cp:revision>
  <dcterms:created xsi:type="dcterms:W3CDTF">2016-10-11T21:53:34Z</dcterms:created>
  <dcterms:modified xsi:type="dcterms:W3CDTF">2017-12-05T10:06:09Z</dcterms:modified>
</cp:coreProperties>
</file>