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2" r:id="rId18"/>
    <p:sldId id="275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3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1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9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2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4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4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3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2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 txBox="1">
            <a:spLocks/>
          </p:cNvSpPr>
          <p:nvPr/>
        </p:nvSpPr>
        <p:spPr bwMode="auto">
          <a:xfrm>
            <a:off x="755650" y="2371725"/>
            <a:ext cx="813276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Panairi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Ideve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Shkolla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Qendër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Komunitare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Subtitle 2"/>
          <p:cNvSpPr txBox="1">
            <a:spLocks/>
          </p:cNvSpPr>
          <p:nvPr/>
        </p:nvSpPr>
        <p:spPr bwMode="auto">
          <a:xfrm>
            <a:off x="1041400" y="4603750"/>
            <a:ext cx="70723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sq-AL" altLang="en-US" sz="1200"/>
          </a:p>
        </p:txBody>
      </p:sp>
      <p:pic>
        <p:nvPicPr>
          <p:cNvPr id="2052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701675"/>
            <a:ext cx="21145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4560888" y="5781675"/>
            <a:ext cx="136525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4754563" y="5780088"/>
            <a:ext cx="136525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5" name="Rectangle 1"/>
          <p:cNvSpPr>
            <a:spLocks noChangeArrowheads="1"/>
          </p:cNvSpPr>
          <p:nvPr/>
        </p:nvSpPr>
        <p:spPr bwMode="auto">
          <a:xfrm>
            <a:off x="0" y="3611563"/>
            <a:ext cx="91440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JEMI EDHE NE</a:t>
            </a:r>
            <a:endParaRPr lang="sq-AL" altLang="en-US" sz="2800" b="1" dirty="0"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b="1" dirty="0" err="1">
                <a:latin typeface="Times New Roman" pitchFamily="18" charset="0"/>
                <a:cs typeface="Times New Roman" pitchFamily="18" charset="0"/>
              </a:rPr>
              <a:t>Tiranë</a:t>
            </a:r>
            <a:r>
              <a:rPr lang="en-GB" alt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1800" b="1" dirty="0" err="1">
                <a:latin typeface="Times New Roman" pitchFamily="18" charset="0"/>
                <a:cs typeface="Times New Roman" pitchFamily="18" charset="0"/>
              </a:rPr>
              <a:t>qershor</a:t>
            </a:r>
            <a:r>
              <a:rPr lang="en-GB" altLang="en-US" sz="1800" b="1" dirty="0"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>
              <a:cs typeface="Times New Roman" pitchFamily="18" charset="0"/>
            </a:endParaRPr>
          </a:p>
        </p:txBody>
      </p:sp>
      <p:sp>
        <p:nvSpPr>
          <p:cNvPr id="2056" name="Rectangle 1"/>
          <p:cNvSpPr>
            <a:spLocks noChangeArrowheads="1"/>
          </p:cNvSpPr>
          <p:nvPr/>
        </p:nvSpPr>
        <p:spPr bwMode="auto">
          <a:xfrm>
            <a:off x="2365598" y="3887788"/>
            <a:ext cx="441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dirty="0" err="1">
                <a:latin typeface="Times New Roman" pitchFamily="18" charset="0"/>
                <a:cs typeface="Times New Roman" pitchFamily="18" charset="0"/>
              </a:rPr>
              <a:t>Shkolla</a:t>
            </a:r>
            <a:r>
              <a:rPr lang="en-GB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smtClean="0">
                <a:latin typeface="Times New Roman" pitchFamily="18" charset="0"/>
                <a:cs typeface="Times New Roman" pitchFamily="18" charset="0"/>
              </a:rPr>
              <a:t>9-vjeçare </a:t>
            </a:r>
            <a:r>
              <a:rPr lang="en-GB" altLang="en-US" sz="2800" b="1" dirty="0" err="1" smtClean="0">
                <a:latin typeface="Times New Roman" pitchFamily="18" charset="0"/>
                <a:cs typeface="Times New Roman" pitchFamily="18" charset="0"/>
              </a:rPr>
              <a:t>Yzberisht</a:t>
            </a:r>
            <a:endParaRPr lang="en-GB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652463"/>
            <a:ext cx="157797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5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fo\Desktop\New folder\IMG_2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00" y="1312863"/>
            <a:ext cx="7620000" cy="478313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15888"/>
            <a:ext cx="15684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t="19704"/>
          <a:stretch>
            <a:fillRect/>
          </a:stretch>
        </p:blipFill>
        <p:spPr bwMode="auto">
          <a:xfrm>
            <a:off x="180975" y="879475"/>
            <a:ext cx="12128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836613"/>
            <a:ext cx="2078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089400" y="6261100"/>
            <a:ext cx="136525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283075" y="6259513"/>
            <a:ext cx="136525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46163"/>
            <a:ext cx="3413125" cy="5334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Gjatë</a:t>
            </a:r>
            <a:r>
              <a:rPr lang="en-US" sz="2400" dirty="0" smtClean="0"/>
              <a:t> </a:t>
            </a:r>
            <a:r>
              <a:rPr lang="en-US" sz="2400" dirty="0" err="1" smtClean="0"/>
              <a:t>një</a:t>
            </a:r>
            <a:r>
              <a:rPr lang="en-US" sz="2400" dirty="0" smtClean="0"/>
              <a:t> </a:t>
            </a:r>
            <a:r>
              <a:rPr lang="en-US" sz="2400" dirty="0" err="1" smtClean="0"/>
              <a:t>veprimtarie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098" name="Picture 2" descr="C:\Users\info\Desktop\New folder\IMG_25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7086600" cy="44958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15888"/>
            <a:ext cx="15684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t="19704"/>
          <a:stretch>
            <a:fillRect/>
          </a:stretch>
        </p:blipFill>
        <p:spPr bwMode="auto">
          <a:xfrm>
            <a:off x="180975" y="879475"/>
            <a:ext cx="12128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836613"/>
            <a:ext cx="2078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013200" y="6337300"/>
            <a:ext cx="136525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206875" y="6335713"/>
            <a:ext cx="136525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52513"/>
            <a:ext cx="3413125" cy="6858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Edhe</a:t>
            </a:r>
            <a:r>
              <a:rPr lang="en-US" sz="2000" dirty="0" smtClean="0"/>
              <a:t> ne </a:t>
            </a:r>
            <a:r>
              <a:rPr lang="en-US" sz="2000" dirty="0" err="1" smtClean="0"/>
              <a:t>dimë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interpretojmë</a:t>
            </a:r>
            <a:endParaRPr lang="en-US" sz="2000" dirty="0"/>
          </a:p>
        </p:txBody>
      </p:sp>
      <p:pic>
        <p:nvPicPr>
          <p:cNvPr id="5122" name="Picture 2" descr="C:\Users\info\Desktop\New folder (2)\10444012_224022217772783_81382038117731085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153400" cy="4572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15888"/>
            <a:ext cx="15684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t="19704"/>
          <a:stretch>
            <a:fillRect/>
          </a:stretch>
        </p:blipFill>
        <p:spPr bwMode="auto">
          <a:xfrm>
            <a:off x="180975" y="879475"/>
            <a:ext cx="12128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836613"/>
            <a:ext cx="2078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114800" y="6337300"/>
            <a:ext cx="136525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308475" y="6335713"/>
            <a:ext cx="136525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3471863" cy="60960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err="1" smtClean="0"/>
              <a:t>Veprimtari</a:t>
            </a:r>
            <a:r>
              <a:rPr lang="en-US" sz="2800" dirty="0" smtClean="0"/>
              <a:t> </a:t>
            </a:r>
            <a:r>
              <a:rPr lang="en-US" sz="2800" dirty="0" err="1" smtClean="0"/>
              <a:t>në</a:t>
            </a:r>
            <a:r>
              <a:rPr lang="en-US" sz="2800" dirty="0" smtClean="0"/>
              <a:t> </a:t>
            </a:r>
            <a:r>
              <a:rPr lang="en-US" sz="2800" dirty="0" err="1" smtClean="0"/>
              <a:t>kuadër</a:t>
            </a:r>
            <a:r>
              <a:rPr lang="en-US" sz="2800" dirty="0" smtClean="0"/>
              <a:t> </a:t>
            </a:r>
            <a:r>
              <a:rPr lang="en-US" sz="2800" dirty="0" err="1" smtClean="0"/>
              <a:t>të</a:t>
            </a:r>
            <a:r>
              <a:rPr lang="en-US" sz="2800" dirty="0" smtClean="0"/>
              <a:t> </a:t>
            </a:r>
            <a:r>
              <a:rPr lang="en-US" sz="2800" dirty="0" err="1" smtClean="0"/>
              <a:t>projektit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6146" name="Picture 2" descr="C:\Users\info\Desktop\New folder (2)\10676343_224022381106100_370236725993903500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828800"/>
            <a:ext cx="8658225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15888"/>
            <a:ext cx="15684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t="19704"/>
          <a:stretch>
            <a:fillRect/>
          </a:stretch>
        </p:blipFill>
        <p:spPr bwMode="auto">
          <a:xfrm>
            <a:off x="180975" y="879475"/>
            <a:ext cx="12128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836613"/>
            <a:ext cx="2078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038600" y="6337300"/>
            <a:ext cx="136525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232275" y="6335713"/>
            <a:ext cx="136525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3657600" cy="7620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Nxënësit</a:t>
            </a:r>
            <a:r>
              <a:rPr lang="en-US" sz="2000" dirty="0" smtClean="0"/>
              <a:t> duke </a:t>
            </a:r>
            <a:r>
              <a:rPr lang="en-US" sz="2000" dirty="0" err="1" smtClean="0"/>
              <a:t>ndjekur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aktivitetin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7170" name="Picture 2" descr="C:\Users\info\Desktop\New folder (2)\11130091_954545391262638_113907748512060633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7924800" cy="4038600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15888"/>
            <a:ext cx="15684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t="19704"/>
          <a:stretch>
            <a:fillRect/>
          </a:stretch>
        </p:blipFill>
        <p:spPr bwMode="auto">
          <a:xfrm>
            <a:off x="180975" y="879475"/>
            <a:ext cx="12128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836613"/>
            <a:ext cx="2078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114800" y="6261100"/>
            <a:ext cx="136525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4308475" y="6259513"/>
            <a:ext cx="136525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7214" y="1263502"/>
            <a:ext cx="58674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err="1" smtClean="0"/>
              <a:t>Pjesë</a:t>
            </a:r>
            <a:r>
              <a:rPr lang="en-US" sz="4000" dirty="0" smtClean="0"/>
              <a:t> </a:t>
            </a:r>
            <a:r>
              <a:rPr lang="en-US" sz="4000" dirty="0" err="1" smtClean="0"/>
              <a:t>nga</a:t>
            </a:r>
            <a:r>
              <a:rPr lang="en-US" sz="4000" dirty="0" smtClean="0"/>
              <a:t> </a:t>
            </a:r>
            <a:r>
              <a:rPr lang="en-US" sz="4000" dirty="0" err="1" smtClean="0"/>
              <a:t>koncerti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8194" name="Picture 2" descr="C:\Users\info\Desktop\New folder (2)\11200633_1606701419603294_417391114777142011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467600" cy="43434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15888"/>
            <a:ext cx="15684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t="19704"/>
          <a:stretch>
            <a:fillRect/>
          </a:stretch>
        </p:blipFill>
        <p:spPr bwMode="auto">
          <a:xfrm>
            <a:off x="180975" y="879475"/>
            <a:ext cx="12128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836613"/>
            <a:ext cx="2078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089400" y="6261100"/>
            <a:ext cx="136525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283075" y="6259513"/>
            <a:ext cx="136525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3810000" cy="6096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Mesimi</a:t>
            </a:r>
            <a:r>
              <a:rPr lang="en-US" sz="2000" dirty="0" smtClean="0"/>
              <a:t> </a:t>
            </a:r>
            <a:r>
              <a:rPr lang="en-US" sz="2000" dirty="0" err="1" smtClean="0"/>
              <a:t>eshte</a:t>
            </a:r>
            <a:r>
              <a:rPr lang="en-US" sz="2000" dirty="0" smtClean="0"/>
              <a:t> e </a:t>
            </a:r>
            <a:r>
              <a:rPr lang="en-US" sz="2000" dirty="0" err="1" smtClean="0"/>
              <a:t>ardhmja</a:t>
            </a:r>
            <a:endParaRPr lang="en-US" sz="2000" dirty="0"/>
          </a:p>
        </p:txBody>
      </p:sp>
      <p:pic>
        <p:nvPicPr>
          <p:cNvPr id="1026" name="Picture 2" descr="C:\Users\info\Downloads\photo 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458200" cy="46482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15888"/>
            <a:ext cx="15684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t="19704"/>
          <a:stretch>
            <a:fillRect/>
          </a:stretch>
        </p:blipFill>
        <p:spPr bwMode="auto">
          <a:xfrm>
            <a:off x="180975" y="879475"/>
            <a:ext cx="12128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836613"/>
            <a:ext cx="2078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114800" y="6337300"/>
            <a:ext cx="136525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308475" y="6335713"/>
            <a:ext cx="136525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056" y="1524000"/>
            <a:ext cx="3862277" cy="457200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inspirojmë</a:t>
            </a:r>
            <a:r>
              <a:rPr lang="en-US" sz="1600" dirty="0" smtClean="0"/>
              <a:t> </a:t>
            </a:r>
            <a:r>
              <a:rPr lang="en-US" sz="1600" dirty="0" err="1" smtClean="0"/>
              <a:t>botën</a:t>
            </a:r>
            <a:r>
              <a:rPr lang="en-US" sz="1600" dirty="0" smtClean="0"/>
              <a:t>  </a:t>
            </a:r>
            <a:r>
              <a:rPr lang="en-US" sz="1600" dirty="0" err="1" smtClean="0"/>
              <a:t>për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ndihmuar</a:t>
            </a:r>
            <a:r>
              <a:rPr lang="en-US" sz="1600" dirty="0" smtClean="0"/>
              <a:t> </a:t>
            </a:r>
            <a:r>
              <a:rPr lang="en-US" sz="1600" dirty="0" err="1" smtClean="0"/>
              <a:t>dikë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9220" name="Picture 4" descr="C:\Users\info\Desktop\New folder (2)\11252394_1606701422936627_263560181717333319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7391400" cy="3810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15888"/>
            <a:ext cx="15684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t="19704"/>
          <a:stretch>
            <a:fillRect/>
          </a:stretch>
        </p:blipFill>
        <p:spPr bwMode="auto">
          <a:xfrm>
            <a:off x="180975" y="879475"/>
            <a:ext cx="12128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836613"/>
            <a:ext cx="2078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038600" y="6173787"/>
            <a:ext cx="136525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232275" y="6172200"/>
            <a:ext cx="136525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4563"/>
            <a:ext cx="3471863" cy="6858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Mesojme</a:t>
            </a:r>
            <a:r>
              <a:rPr lang="en-US" sz="3600" dirty="0" smtClean="0"/>
              <a:t> se </a:t>
            </a:r>
            <a:r>
              <a:rPr lang="en-US" sz="3600" dirty="0" err="1" smtClean="0"/>
              <a:t>bashku</a:t>
            </a:r>
            <a:endParaRPr lang="en-US" sz="3600" dirty="0"/>
          </a:p>
        </p:txBody>
      </p:sp>
      <p:pic>
        <p:nvPicPr>
          <p:cNvPr id="2050" name="Picture 2" descr="C:\Users\info\Downloads\photo 2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010400" cy="4419600"/>
          </a:xfrm>
          <a:prstGeom prst="rect">
            <a:avLst/>
          </a:prstGeom>
          <a:noFill/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038600" y="6326187"/>
            <a:ext cx="136525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232275" y="6324600"/>
            <a:ext cx="136525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15888"/>
            <a:ext cx="15684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t="19704"/>
          <a:stretch>
            <a:fillRect/>
          </a:stretch>
        </p:blipFill>
        <p:spPr bwMode="auto">
          <a:xfrm>
            <a:off x="180975" y="879475"/>
            <a:ext cx="12128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836613"/>
            <a:ext cx="2078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620000" cy="307613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Nesër</a:t>
            </a:r>
            <a:r>
              <a:rPr lang="en-US" sz="4000" dirty="0" smtClean="0"/>
              <a:t> do </a:t>
            </a:r>
            <a:r>
              <a:rPr lang="en-US" sz="4000" dirty="0" err="1" smtClean="0"/>
              <a:t>të</a:t>
            </a:r>
            <a:r>
              <a:rPr lang="en-US" sz="4000" dirty="0" smtClean="0"/>
              <a:t> </a:t>
            </a:r>
            <a:r>
              <a:rPr lang="en-US" sz="4000" dirty="0" err="1" smtClean="0"/>
              <a:t>mësojmë</a:t>
            </a:r>
            <a:r>
              <a:rPr lang="en-US" sz="4000" dirty="0" smtClean="0"/>
              <a:t> </a:t>
            </a:r>
            <a:r>
              <a:rPr lang="en-US" sz="4000" dirty="0" err="1" smtClean="0"/>
              <a:t>të</a:t>
            </a:r>
            <a:r>
              <a:rPr lang="en-US" sz="4000" dirty="0" smtClean="0"/>
              <a:t> </a:t>
            </a:r>
            <a:r>
              <a:rPr lang="en-US" sz="4000" dirty="0" err="1" smtClean="0"/>
              <a:t>shkruajmë</a:t>
            </a:r>
            <a:r>
              <a:rPr lang="en-US" sz="4000" dirty="0" smtClean="0"/>
              <a:t> e </a:t>
            </a:r>
            <a:r>
              <a:rPr lang="en-US" sz="4000" dirty="0" err="1" smtClean="0"/>
              <a:t>të</a:t>
            </a:r>
            <a:r>
              <a:rPr lang="en-US" sz="4000" dirty="0" smtClean="0"/>
              <a:t> </a:t>
            </a:r>
            <a:r>
              <a:rPr lang="en-US" sz="4000" dirty="0" err="1" smtClean="0"/>
              <a:t>lexojmë</a:t>
            </a:r>
            <a:r>
              <a:rPr lang="en-US" sz="4000" dirty="0" smtClean="0"/>
              <a:t> </a:t>
            </a:r>
            <a:r>
              <a:rPr lang="en-US" sz="4000" dirty="0" err="1" smtClean="0"/>
              <a:t>më</a:t>
            </a:r>
            <a:r>
              <a:rPr lang="en-US" sz="4000" dirty="0" smtClean="0"/>
              <a:t> </a:t>
            </a:r>
            <a:r>
              <a:rPr lang="en-US" sz="4000" dirty="0" err="1" smtClean="0"/>
              <a:t>mirë</a:t>
            </a:r>
            <a:r>
              <a:rPr lang="en-US" sz="4000" dirty="0" smtClean="0"/>
              <a:t>.</a:t>
            </a:r>
          </a:p>
          <a:p>
            <a:endParaRPr lang="en-US" sz="4000" dirty="0" smtClean="0"/>
          </a:p>
          <a:p>
            <a:r>
              <a:rPr lang="en-US" sz="4000" dirty="0" smtClean="0"/>
              <a:t>JEMI EDHE NE…</a:t>
            </a:r>
            <a:endParaRPr lang="en-US" sz="40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15888"/>
            <a:ext cx="15684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t="19704"/>
          <a:stretch>
            <a:fillRect/>
          </a:stretch>
        </p:blipFill>
        <p:spPr bwMode="auto">
          <a:xfrm>
            <a:off x="180975" y="879475"/>
            <a:ext cx="12128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836613"/>
            <a:ext cx="2078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165600" y="6097587"/>
            <a:ext cx="136525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359275" y="6096000"/>
            <a:ext cx="136525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914400"/>
            <a:ext cx="3505200" cy="1066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PSE?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" y="2209800"/>
            <a:ext cx="9144000" cy="3609536"/>
          </a:xfrm>
        </p:spPr>
        <p:txBody>
          <a:bodyPr>
            <a:noAutofit/>
          </a:bodyPr>
          <a:lstStyle/>
          <a:p>
            <a:r>
              <a:rPr lang="en-US" sz="2800" dirty="0" smtClean="0"/>
              <a:t>Kush </a:t>
            </a:r>
            <a:r>
              <a:rPr lang="en-US" sz="2800" dirty="0" err="1" smtClean="0"/>
              <a:t>apo</a:t>
            </a:r>
            <a:r>
              <a:rPr lang="en-US" sz="2800" dirty="0" smtClean="0"/>
              <a:t> </a:t>
            </a:r>
            <a:r>
              <a:rPr lang="en-US" sz="2800" dirty="0" err="1" smtClean="0"/>
              <a:t>cfarë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motivon</a:t>
            </a:r>
            <a:r>
              <a:rPr lang="en-US" sz="2800" dirty="0" smtClean="0"/>
              <a:t> </a:t>
            </a:r>
            <a:r>
              <a:rPr lang="en-US" sz="2800" dirty="0" err="1" smtClean="0"/>
              <a:t>për</a:t>
            </a:r>
            <a:r>
              <a:rPr lang="en-US" sz="2800" dirty="0" smtClean="0"/>
              <a:t> </a:t>
            </a:r>
            <a:r>
              <a:rPr lang="en-US" sz="2800" dirty="0" err="1" smtClean="0"/>
              <a:t>të</a:t>
            </a:r>
            <a:r>
              <a:rPr lang="en-US" sz="2800" dirty="0" smtClean="0"/>
              <a:t> </a:t>
            </a:r>
            <a:r>
              <a:rPr lang="en-US" sz="2800" dirty="0" err="1" smtClean="0"/>
              <a:t>ndërmarrë</a:t>
            </a:r>
            <a:r>
              <a:rPr lang="en-US" sz="2800" dirty="0" smtClean="0"/>
              <a:t> </a:t>
            </a:r>
            <a:r>
              <a:rPr lang="en-US" sz="2800" dirty="0" err="1" smtClean="0"/>
              <a:t>një</a:t>
            </a:r>
            <a:r>
              <a:rPr lang="en-US" sz="2800" dirty="0" smtClean="0"/>
              <a:t> </a:t>
            </a:r>
            <a:r>
              <a:rPr lang="en-US" sz="2800" dirty="0" err="1" smtClean="0"/>
              <a:t>nismë</a:t>
            </a:r>
            <a:r>
              <a:rPr lang="en-US" sz="2800" dirty="0" smtClean="0"/>
              <a:t> </a:t>
            </a:r>
            <a:r>
              <a:rPr lang="en-US" sz="2800" dirty="0" err="1" smtClean="0"/>
              <a:t>të</a:t>
            </a:r>
            <a:r>
              <a:rPr lang="en-US" sz="2800" dirty="0" smtClean="0"/>
              <a:t> </a:t>
            </a:r>
            <a:r>
              <a:rPr lang="en-US" sz="2800" dirty="0" err="1" smtClean="0"/>
              <a:t>tillë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A </a:t>
            </a:r>
            <a:r>
              <a:rPr lang="en-US" sz="2800" dirty="0" err="1" smtClean="0"/>
              <a:t>është</a:t>
            </a:r>
            <a:r>
              <a:rPr lang="en-US" sz="2800" dirty="0" smtClean="0"/>
              <a:t> </a:t>
            </a:r>
            <a:r>
              <a:rPr lang="en-US" sz="2800" dirty="0" err="1" smtClean="0"/>
              <a:t>një</a:t>
            </a:r>
            <a:r>
              <a:rPr lang="en-US" sz="2800" dirty="0" smtClean="0"/>
              <a:t> problem I </a:t>
            </a:r>
            <a:r>
              <a:rPr lang="en-US" sz="2800" dirty="0" err="1" smtClean="0"/>
              <a:t>trasheguar</a:t>
            </a:r>
            <a:r>
              <a:rPr lang="en-US" sz="2800" dirty="0" smtClean="0"/>
              <a:t> </a:t>
            </a:r>
            <a:r>
              <a:rPr lang="en-US" sz="2800" dirty="0" err="1" smtClean="0"/>
              <a:t>apo</a:t>
            </a:r>
            <a:r>
              <a:rPr lang="en-US" sz="2800" dirty="0" smtClean="0"/>
              <a:t> </a:t>
            </a:r>
            <a:r>
              <a:rPr lang="en-US" sz="2800" dirty="0" err="1" smtClean="0"/>
              <a:t>në</a:t>
            </a:r>
            <a:r>
              <a:rPr lang="en-US" sz="2800" dirty="0" smtClean="0"/>
              <a:t> </a:t>
            </a:r>
            <a:r>
              <a:rPr lang="en-US" sz="2800" dirty="0" err="1" smtClean="0"/>
              <a:t>vazhdimësi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/>
              <a:t>Kjo</a:t>
            </a:r>
            <a:r>
              <a:rPr lang="en-US" sz="2800" dirty="0" smtClean="0"/>
              <a:t> </a:t>
            </a:r>
            <a:r>
              <a:rPr lang="en-US" sz="2800" dirty="0" err="1" smtClean="0"/>
              <a:t>nuk</a:t>
            </a:r>
            <a:r>
              <a:rPr lang="en-US" sz="2800" dirty="0" smtClean="0"/>
              <a:t> ka </a:t>
            </a:r>
            <a:r>
              <a:rPr lang="en-US" sz="2800" dirty="0" err="1" smtClean="0"/>
              <a:t>shumë</a:t>
            </a:r>
            <a:r>
              <a:rPr lang="en-US" sz="2800" dirty="0" smtClean="0"/>
              <a:t> </a:t>
            </a:r>
            <a:r>
              <a:rPr lang="en-US" sz="2800" dirty="0" err="1" smtClean="0"/>
              <a:t>rëndësi</a:t>
            </a:r>
            <a:r>
              <a:rPr lang="en-US" sz="2800" dirty="0" smtClean="0"/>
              <a:t> </a:t>
            </a:r>
            <a:r>
              <a:rPr lang="en-US" sz="2800" dirty="0" err="1" smtClean="0"/>
              <a:t>pasi</a:t>
            </a:r>
            <a:r>
              <a:rPr lang="en-US" sz="2800" dirty="0" smtClean="0"/>
              <a:t> ne </a:t>
            </a:r>
            <a:r>
              <a:rPr lang="en-US" sz="2800" dirty="0" err="1" smtClean="0"/>
              <a:t>mbështetemi</a:t>
            </a:r>
            <a:r>
              <a:rPr lang="en-US" sz="2800" dirty="0" smtClean="0"/>
              <a:t> </a:t>
            </a:r>
            <a:r>
              <a:rPr lang="en-US" sz="2800" dirty="0" err="1" smtClean="0"/>
              <a:t>në</a:t>
            </a:r>
            <a:r>
              <a:rPr lang="en-US" sz="2800" dirty="0" smtClean="0"/>
              <a:t> </a:t>
            </a:r>
            <a:r>
              <a:rPr lang="en-US" sz="2800" dirty="0" err="1" smtClean="0"/>
              <a:t>komunitetin</a:t>
            </a:r>
            <a:r>
              <a:rPr lang="en-US" sz="2800" dirty="0" smtClean="0"/>
              <a:t> </a:t>
            </a:r>
            <a:r>
              <a:rPr lang="en-US" sz="2800" dirty="0" err="1" smtClean="0"/>
              <a:t>ku</a:t>
            </a:r>
            <a:r>
              <a:rPr lang="en-US" sz="2800" dirty="0" smtClean="0"/>
              <a:t> </a:t>
            </a:r>
            <a:r>
              <a:rPr lang="en-US" sz="2800" dirty="0" err="1" smtClean="0"/>
              <a:t>jetojmë</a:t>
            </a:r>
            <a:r>
              <a:rPr lang="en-US" sz="2800" dirty="0" smtClean="0"/>
              <a:t> </a:t>
            </a:r>
            <a:r>
              <a:rPr lang="en-US" sz="2800" dirty="0" err="1" smtClean="0"/>
              <a:t>dhe</a:t>
            </a:r>
            <a:r>
              <a:rPr lang="en-US" sz="2800" dirty="0" smtClean="0"/>
              <a:t> </a:t>
            </a:r>
            <a:r>
              <a:rPr lang="en-US" sz="2800" dirty="0" err="1" smtClean="0"/>
              <a:t>në</a:t>
            </a:r>
            <a:r>
              <a:rPr lang="en-US" sz="2800" dirty="0" smtClean="0"/>
              <a:t> </a:t>
            </a:r>
            <a:r>
              <a:rPr lang="en-US" sz="2800" dirty="0" err="1" smtClean="0"/>
              <a:t>mënyrë</a:t>
            </a:r>
            <a:r>
              <a:rPr lang="en-US" sz="2800" dirty="0" smtClean="0"/>
              <a:t> </a:t>
            </a:r>
            <a:r>
              <a:rPr lang="en-US" sz="2800" dirty="0" err="1" smtClean="0"/>
              <a:t>direkte</a:t>
            </a:r>
            <a:r>
              <a:rPr lang="en-US" sz="2800" dirty="0" smtClean="0"/>
              <a:t> </a:t>
            </a:r>
            <a:r>
              <a:rPr lang="en-US" sz="2800" dirty="0" err="1" smtClean="0"/>
              <a:t>apo</a:t>
            </a:r>
            <a:r>
              <a:rPr lang="en-US" sz="2800" dirty="0" smtClean="0"/>
              <a:t> </a:t>
            </a:r>
            <a:r>
              <a:rPr lang="en-US" sz="2800" dirty="0" err="1" smtClean="0"/>
              <a:t>indirekte</a:t>
            </a:r>
            <a:r>
              <a:rPr lang="en-US" sz="2800" dirty="0" smtClean="0"/>
              <a:t> ,</a:t>
            </a:r>
            <a:r>
              <a:rPr lang="en-US" sz="2800" dirty="0" err="1" smtClean="0"/>
              <a:t>shtysa</a:t>
            </a:r>
            <a:r>
              <a:rPr lang="en-US" sz="2800" dirty="0" smtClean="0"/>
              <a:t> </a:t>
            </a:r>
            <a:r>
              <a:rPr lang="en-US" sz="2800" dirty="0" err="1" smtClean="0"/>
              <a:t>jonë</a:t>
            </a:r>
            <a:r>
              <a:rPr lang="en-US" sz="2800" dirty="0" smtClean="0"/>
              <a:t> </a:t>
            </a:r>
            <a:r>
              <a:rPr lang="en-US" sz="2800" dirty="0" err="1" smtClean="0"/>
              <a:t>erdhi</a:t>
            </a:r>
            <a:r>
              <a:rPr lang="en-US" sz="2800" dirty="0" smtClean="0"/>
              <a:t> </a:t>
            </a:r>
            <a:r>
              <a:rPr lang="en-US" sz="2800" dirty="0" err="1" smtClean="0"/>
              <a:t>natyrshem</a:t>
            </a:r>
            <a:r>
              <a:rPr lang="en-US" sz="2800" dirty="0" smtClean="0"/>
              <a:t> </a:t>
            </a:r>
            <a:r>
              <a:rPr lang="en-US" sz="2800" dirty="0" err="1" smtClean="0"/>
              <a:t>në</a:t>
            </a:r>
            <a:r>
              <a:rPr lang="en-US" sz="2800" dirty="0" smtClean="0"/>
              <a:t> </a:t>
            </a:r>
            <a:r>
              <a:rPr lang="en-US" sz="2800" dirty="0" err="1" smtClean="0"/>
              <a:t>mendimin</a:t>
            </a:r>
            <a:r>
              <a:rPr lang="en-US" sz="2800" dirty="0" smtClean="0"/>
              <a:t> </a:t>
            </a:r>
            <a:r>
              <a:rPr lang="en-US" sz="2800" dirty="0" err="1" smtClean="0"/>
              <a:t>që</a:t>
            </a:r>
            <a:r>
              <a:rPr lang="en-US" sz="2800" dirty="0" smtClean="0"/>
              <a:t> </a:t>
            </a:r>
            <a:r>
              <a:rPr lang="en-US" sz="2800" dirty="0" err="1" smtClean="0"/>
              <a:t>në</a:t>
            </a:r>
            <a:r>
              <a:rPr lang="en-US" sz="2800" dirty="0" smtClean="0"/>
              <a:t> </a:t>
            </a:r>
            <a:r>
              <a:rPr lang="en-US" sz="2800" dirty="0" err="1" smtClean="0"/>
              <a:t>shkollen</a:t>
            </a:r>
            <a:r>
              <a:rPr lang="en-US" sz="2800" dirty="0" smtClean="0"/>
              <a:t> 9 </a:t>
            </a:r>
            <a:r>
              <a:rPr lang="en-US" sz="2800" dirty="0" err="1" smtClean="0"/>
              <a:t>vjecare</a:t>
            </a:r>
            <a:r>
              <a:rPr lang="en-US" sz="2800" dirty="0" smtClean="0"/>
              <a:t> </a:t>
            </a:r>
            <a:r>
              <a:rPr lang="en-US" sz="2800" dirty="0" err="1" smtClean="0"/>
              <a:t>Yzberish</a:t>
            </a:r>
            <a:r>
              <a:rPr lang="en-US" sz="2800" dirty="0" smtClean="0"/>
              <a:t> </a:t>
            </a:r>
            <a:r>
              <a:rPr lang="en-US" sz="2800" dirty="0" err="1" smtClean="0"/>
              <a:t>ku</a:t>
            </a:r>
            <a:r>
              <a:rPr lang="en-US" sz="2800" dirty="0" smtClean="0"/>
              <a:t> </a:t>
            </a:r>
            <a:r>
              <a:rPr lang="en-US" sz="2800" dirty="0" err="1" smtClean="0"/>
              <a:t>figurojne</a:t>
            </a:r>
            <a:r>
              <a:rPr lang="en-US" sz="2800" dirty="0" smtClean="0"/>
              <a:t> 34 </a:t>
            </a:r>
            <a:r>
              <a:rPr lang="en-US" sz="2800" dirty="0" err="1" smtClean="0"/>
              <a:t>rom,lind</a:t>
            </a:r>
            <a:r>
              <a:rPr lang="en-US" sz="2800" dirty="0" smtClean="0"/>
              <a:t> </a:t>
            </a:r>
            <a:r>
              <a:rPr lang="en-US" sz="2800" dirty="0" err="1" smtClean="0"/>
              <a:t>nevoja</a:t>
            </a:r>
            <a:r>
              <a:rPr lang="en-US" sz="2800" dirty="0" smtClean="0"/>
              <a:t> e </a:t>
            </a:r>
            <a:r>
              <a:rPr lang="en-US" sz="2800" dirty="0" err="1" smtClean="0"/>
              <a:t>uljes</a:t>
            </a:r>
            <a:r>
              <a:rPr lang="en-US" sz="2800" dirty="0" smtClean="0"/>
              <a:t> </a:t>
            </a:r>
            <a:r>
              <a:rPr lang="en-US" sz="2800" dirty="0" err="1" smtClean="0"/>
              <a:t>të</a:t>
            </a:r>
            <a:r>
              <a:rPr lang="en-US" sz="2800" dirty="0" smtClean="0"/>
              <a:t> </a:t>
            </a:r>
            <a:r>
              <a:rPr lang="en-US" sz="2800" dirty="0" err="1" smtClean="0"/>
              <a:t>tyre</a:t>
            </a:r>
            <a:r>
              <a:rPr lang="en-US" sz="2800" dirty="0" smtClean="0"/>
              <a:t> </a:t>
            </a:r>
            <a:r>
              <a:rPr lang="en-US" sz="2800" dirty="0" err="1" smtClean="0"/>
              <a:t>në</a:t>
            </a:r>
            <a:r>
              <a:rPr lang="en-US" sz="2800" dirty="0" smtClean="0"/>
              <a:t> </a:t>
            </a:r>
            <a:r>
              <a:rPr lang="en-US" sz="2800" dirty="0" err="1" smtClean="0"/>
              <a:t>bangat</a:t>
            </a:r>
            <a:r>
              <a:rPr lang="en-US" sz="2800" dirty="0" smtClean="0"/>
              <a:t> e </a:t>
            </a:r>
            <a:r>
              <a:rPr lang="en-US" sz="2800" dirty="0" err="1" smtClean="0"/>
              <a:t>shkollës</a:t>
            </a:r>
            <a:r>
              <a:rPr lang="en-US" sz="2800" dirty="0" smtClean="0"/>
              <a:t> </a:t>
            </a:r>
            <a:r>
              <a:rPr lang="en-US" sz="2800" dirty="0" err="1" smtClean="0"/>
              <a:t>bashkë</a:t>
            </a:r>
            <a:r>
              <a:rPr lang="en-US" sz="2800" dirty="0" smtClean="0"/>
              <a:t> me </a:t>
            </a:r>
            <a:r>
              <a:rPr lang="en-US" sz="2800" dirty="0" err="1" smtClean="0"/>
              <a:t>moshatarët</a:t>
            </a:r>
            <a:r>
              <a:rPr lang="en-US" sz="2800" dirty="0" smtClean="0"/>
              <a:t> e </a:t>
            </a:r>
            <a:r>
              <a:rPr lang="en-US" sz="2800" dirty="0" err="1" smtClean="0"/>
              <a:t>tyre</a:t>
            </a:r>
            <a:r>
              <a:rPr lang="en-US" sz="2800" dirty="0" smtClean="0"/>
              <a:t>.  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15888"/>
            <a:ext cx="15684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t="19704"/>
          <a:stretch>
            <a:fillRect/>
          </a:stretch>
        </p:blipFill>
        <p:spPr bwMode="auto">
          <a:xfrm>
            <a:off x="180975" y="879475"/>
            <a:ext cx="12128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836613"/>
            <a:ext cx="2078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191000" y="6032500"/>
            <a:ext cx="136525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384675" y="6030913"/>
            <a:ext cx="136525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smtClean="0"/>
              <a:t>SEPSE…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925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Romët</a:t>
            </a:r>
            <a:r>
              <a:rPr lang="en-US" sz="2800" dirty="0" smtClean="0"/>
              <a:t> </a:t>
            </a:r>
            <a:r>
              <a:rPr lang="en-US" sz="2800" dirty="0" err="1" smtClean="0"/>
              <a:t>janë</a:t>
            </a:r>
            <a:r>
              <a:rPr lang="en-US" sz="2800" dirty="0" smtClean="0"/>
              <a:t> </a:t>
            </a:r>
            <a:r>
              <a:rPr lang="en-US" sz="2800" dirty="0" err="1" smtClean="0"/>
              <a:t>pjesë</a:t>
            </a:r>
            <a:r>
              <a:rPr lang="en-US" sz="2800" dirty="0" smtClean="0"/>
              <a:t> e </a:t>
            </a:r>
            <a:r>
              <a:rPr lang="en-US" sz="2800" dirty="0" err="1" smtClean="0"/>
              <a:t>komunitetit</a:t>
            </a:r>
            <a:r>
              <a:rPr lang="en-US" sz="2800" dirty="0" smtClean="0"/>
              <a:t> </a:t>
            </a:r>
            <a:r>
              <a:rPr lang="en-US" sz="2800" dirty="0" err="1" smtClean="0"/>
              <a:t>ku</a:t>
            </a:r>
            <a:r>
              <a:rPr lang="en-US" sz="2800" dirty="0" smtClean="0"/>
              <a:t> </a:t>
            </a:r>
            <a:r>
              <a:rPr lang="en-US" sz="2800" dirty="0" err="1" smtClean="0"/>
              <a:t>jetojmë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Këta</a:t>
            </a:r>
            <a:r>
              <a:rPr lang="en-US" sz="2800" dirty="0" smtClean="0"/>
              <a:t> </a:t>
            </a:r>
            <a:r>
              <a:rPr lang="en-US" sz="2800" dirty="0" err="1" smtClean="0"/>
              <a:t>fëmijë</a:t>
            </a:r>
            <a:r>
              <a:rPr lang="en-US" sz="2800" dirty="0" smtClean="0"/>
              <a:t> </a:t>
            </a:r>
            <a:r>
              <a:rPr lang="en-US" sz="2800" dirty="0" err="1" smtClean="0"/>
              <a:t>duhet</a:t>
            </a:r>
            <a:r>
              <a:rPr lang="en-US" sz="2800" dirty="0" smtClean="0"/>
              <a:t> </a:t>
            </a:r>
            <a:r>
              <a:rPr lang="en-US" sz="2800" dirty="0" err="1" smtClean="0"/>
              <a:t>të</a:t>
            </a:r>
            <a:r>
              <a:rPr lang="en-US" sz="2800" dirty="0" smtClean="0"/>
              <a:t> </a:t>
            </a:r>
            <a:r>
              <a:rPr lang="en-US" sz="2800" dirty="0" err="1" smtClean="0"/>
              <a:t>shkruajnë</a:t>
            </a:r>
            <a:r>
              <a:rPr lang="en-US" sz="2800" dirty="0" smtClean="0"/>
              <a:t> e </a:t>
            </a:r>
            <a:r>
              <a:rPr lang="en-US" sz="2800" dirty="0" err="1" smtClean="0"/>
              <a:t>të</a:t>
            </a:r>
            <a:r>
              <a:rPr lang="en-US" sz="2800" dirty="0" smtClean="0"/>
              <a:t> </a:t>
            </a:r>
            <a:r>
              <a:rPr lang="en-US" sz="2800" dirty="0" err="1" smtClean="0"/>
              <a:t>lexojne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bashkëmoshatarët</a:t>
            </a:r>
            <a:r>
              <a:rPr lang="en-US" sz="2800" dirty="0" smtClean="0"/>
              <a:t> e </a:t>
            </a:r>
            <a:r>
              <a:rPr lang="en-US" sz="2800" dirty="0" err="1" smtClean="0"/>
              <a:t>tyre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Këta</a:t>
            </a:r>
            <a:r>
              <a:rPr lang="en-US" sz="2800" dirty="0" smtClean="0"/>
              <a:t> </a:t>
            </a:r>
            <a:r>
              <a:rPr lang="en-US" sz="2800" dirty="0" err="1" smtClean="0"/>
              <a:t>fëmijë</a:t>
            </a:r>
            <a:r>
              <a:rPr lang="en-US" sz="2800" dirty="0" smtClean="0"/>
              <a:t> </a:t>
            </a:r>
            <a:r>
              <a:rPr lang="en-US" sz="2800" dirty="0" err="1" smtClean="0"/>
              <a:t>kanë</a:t>
            </a:r>
            <a:r>
              <a:rPr lang="en-US" sz="2800" dirty="0" smtClean="0"/>
              <a:t> </a:t>
            </a:r>
            <a:r>
              <a:rPr lang="en-US" sz="2800" dirty="0" err="1" smtClean="0"/>
              <a:t>nevijë</a:t>
            </a:r>
            <a:r>
              <a:rPr lang="en-US" sz="2800" dirty="0" smtClean="0"/>
              <a:t> </a:t>
            </a:r>
            <a:r>
              <a:rPr lang="en-US" sz="2800" dirty="0" err="1" smtClean="0"/>
              <a:t>të</a:t>
            </a:r>
            <a:r>
              <a:rPr lang="en-US" sz="2800" dirty="0" smtClean="0"/>
              <a:t> </a:t>
            </a:r>
            <a:r>
              <a:rPr lang="en-US" sz="2800" dirty="0" err="1" smtClean="0"/>
              <a:t>ndjehen</a:t>
            </a:r>
            <a:r>
              <a:rPr lang="en-US" sz="2800" dirty="0" smtClean="0"/>
              <a:t> </a:t>
            </a:r>
            <a:r>
              <a:rPr lang="en-US" sz="2800" dirty="0" err="1" smtClean="0"/>
              <a:t>të</a:t>
            </a:r>
            <a:r>
              <a:rPr lang="en-US" sz="2800" dirty="0" smtClean="0"/>
              <a:t> </a:t>
            </a:r>
            <a:r>
              <a:rPr lang="en-US" sz="2800" dirty="0" err="1" smtClean="0"/>
              <a:t>barabartë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është</a:t>
            </a:r>
            <a:r>
              <a:rPr lang="en-US" sz="2800" dirty="0" smtClean="0"/>
              <a:t> </a:t>
            </a:r>
            <a:r>
              <a:rPr lang="en-US" sz="2800" dirty="0" err="1" smtClean="0"/>
              <a:t>detyra</a:t>
            </a:r>
            <a:r>
              <a:rPr lang="en-US" sz="2800" dirty="0" smtClean="0"/>
              <a:t> </a:t>
            </a:r>
            <a:r>
              <a:rPr lang="en-US" sz="2800" dirty="0" err="1" smtClean="0"/>
              <a:t>dhe</a:t>
            </a:r>
            <a:r>
              <a:rPr lang="en-US" sz="2800" dirty="0" smtClean="0"/>
              <a:t> </a:t>
            </a:r>
            <a:r>
              <a:rPr lang="en-US" sz="2800" dirty="0" err="1" smtClean="0"/>
              <a:t>përgjegjësia</a:t>
            </a:r>
            <a:r>
              <a:rPr lang="en-US" sz="2800" dirty="0" smtClean="0"/>
              <a:t> e </a:t>
            </a:r>
            <a:r>
              <a:rPr lang="en-US" sz="2800" dirty="0" err="1" smtClean="0"/>
              <a:t>secilit</a:t>
            </a:r>
            <a:r>
              <a:rPr lang="en-US" sz="2800" dirty="0" smtClean="0"/>
              <a:t> </a:t>
            </a:r>
            <a:r>
              <a:rPr lang="en-US" sz="2800" dirty="0" err="1" smtClean="0"/>
              <a:t>prej</a:t>
            </a:r>
            <a:r>
              <a:rPr lang="en-US" sz="2800" dirty="0" smtClean="0"/>
              <a:t> </a:t>
            </a:r>
            <a:r>
              <a:rPr lang="en-US" sz="2800" dirty="0" err="1" smtClean="0"/>
              <a:t>nesh</a:t>
            </a:r>
            <a:r>
              <a:rPr lang="en-US" sz="2800" dirty="0" smtClean="0"/>
              <a:t> </a:t>
            </a:r>
            <a:r>
              <a:rPr lang="en-US" sz="2800" dirty="0" err="1" smtClean="0"/>
              <a:t>t’i</a:t>
            </a:r>
            <a:r>
              <a:rPr lang="en-US" sz="2800" dirty="0" smtClean="0"/>
              <a:t> </a:t>
            </a:r>
            <a:r>
              <a:rPr lang="en-US" sz="2800" dirty="0" err="1" smtClean="0"/>
              <a:t>përfshijmë</a:t>
            </a:r>
            <a:r>
              <a:rPr lang="en-US" sz="2800" dirty="0" smtClean="0"/>
              <a:t> </a:t>
            </a:r>
            <a:r>
              <a:rPr lang="en-US" sz="2800" dirty="0" err="1" smtClean="0"/>
              <a:t>në</a:t>
            </a:r>
            <a:r>
              <a:rPr lang="en-US" sz="2800" dirty="0" smtClean="0"/>
              <a:t> </a:t>
            </a:r>
            <a:r>
              <a:rPr lang="en-US" sz="2800" dirty="0" err="1" smtClean="0"/>
              <a:t>shoqëri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Sepse</a:t>
            </a:r>
            <a:r>
              <a:rPr lang="en-US" sz="2800" dirty="0" smtClean="0"/>
              <a:t> </a:t>
            </a:r>
            <a:r>
              <a:rPr lang="en-US" sz="2800" dirty="0" err="1" smtClean="0"/>
              <a:t>ata</a:t>
            </a:r>
            <a:r>
              <a:rPr lang="en-US" sz="2800" dirty="0" smtClean="0"/>
              <a:t> </a:t>
            </a:r>
            <a:r>
              <a:rPr lang="en-US" sz="2800" dirty="0" err="1" smtClean="0"/>
              <a:t>këndojnë</a:t>
            </a:r>
            <a:r>
              <a:rPr lang="en-US" sz="2800" dirty="0" smtClean="0"/>
              <a:t> </a:t>
            </a:r>
            <a:r>
              <a:rPr lang="en-US" sz="2800" dirty="0" err="1" smtClean="0"/>
              <a:t>dhe</a:t>
            </a:r>
            <a:r>
              <a:rPr lang="en-US" sz="2800" dirty="0" smtClean="0"/>
              <a:t> </a:t>
            </a:r>
            <a:r>
              <a:rPr lang="en-US" sz="2800" dirty="0" err="1" smtClean="0"/>
              <a:t>kërcejnë</a:t>
            </a:r>
            <a:r>
              <a:rPr lang="en-US" sz="2800" dirty="0" smtClean="0"/>
              <a:t> </a:t>
            </a:r>
            <a:r>
              <a:rPr lang="en-US" sz="2800" dirty="0" err="1" smtClean="0"/>
              <a:t>bashkë</a:t>
            </a:r>
            <a:r>
              <a:rPr lang="en-US" sz="2800" dirty="0" smtClean="0"/>
              <a:t> me ne.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15888"/>
            <a:ext cx="15684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t="19704"/>
          <a:stretch>
            <a:fillRect/>
          </a:stretch>
        </p:blipFill>
        <p:spPr bwMode="auto">
          <a:xfrm>
            <a:off x="180975" y="879475"/>
            <a:ext cx="12128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836613"/>
            <a:ext cx="2078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114800" y="6032500"/>
            <a:ext cx="136525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308475" y="6030913"/>
            <a:ext cx="136525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12863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PRITSHMERITE: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99256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Zhvillimi</a:t>
            </a:r>
            <a:r>
              <a:rPr lang="en-US" sz="3200" dirty="0" smtClean="0"/>
              <a:t> personal </a:t>
            </a:r>
            <a:r>
              <a:rPr lang="en-US" sz="3200" dirty="0" err="1" smtClean="0"/>
              <a:t>arsimor</a:t>
            </a:r>
            <a:r>
              <a:rPr lang="en-US" sz="3200" dirty="0" smtClean="0"/>
              <a:t> e </a:t>
            </a:r>
            <a:r>
              <a:rPr lang="en-US" sz="3200" dirty="0" err="1" smtClean="0"/>
              <a:t>kulturor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nxënësve</a:t>
            </a:r>
            <a:r>
              <a:rPr lang="en-US" sz="3200" dirty="0" smtClean="0"/>
              <a:t> rom.</a:t>
            </a:r>
          </a:p>
          <a:p>
            <a:r>
              <a:rPr lang="en-US" sz="3200" dirty="0" smtClean="0"/>
              <a:t>Ata e </a:t>
            </a:r>
            <a:r>
              <a:rPr lang="en-US" sz="3200" dirty="0" err="1" smtClean="0"/>
              <a:t>shohin</a:t>
            </a:r>
            <a:r>
              <a:rPr lang="en-US" sz="3200" dirty="0" smtClean="0"/>
              <a:t> </a:t>
            </a:r>
            <a:r>
              <a:rPr lang="en-US" sz="3200" dirty="0" err="1" smtClean="0"/>
              <a:t>veten</a:t>
            </a:r>
            <a:r>
              <a:rPr lang="en-US" sz="3200" dirty="0" smtClean="0"/>
              <a:t> </a:t>
            </a:r>
            <a:r>
              <a:rPr lang="en-US" sz="3200" dirty="0" err="1" smtClean="0"/>
              <a:t>si</a:t>
            </a:r>
            <a:r>
              <a:rPr lang="en-US" sz="3200" dirty="0" smtClean="0"/>
              <a:t> </a:t>
            </a:r>
            <a:r>
              <a:rPr lang="en-US" sz="3200" dirty="0" err="1" smtClean="0"/>
              <a:t>pjesë</a:t>
            </a:r>
            <a:r>
              <a:rPr lang="en-US" sz="3200" dirty="0" smtClean="0"/>
              <a:t> e </a:t>
            </a:r>
            <a:r>
              <a:rPr lang="en-US" sz="3200" dirty="0" err="1" smtClean="0"/>
              <a:t>një</a:t>
            </a:r>
            <a:r>
              <a:rPr lang="en-US" sz="3200" dirty="0" smtClean="0"/>
              <a:t> </a:t>
            </a:r>
            <a:r>
              <a:rPr lang="en-US" sz="3200" dirty="0" err="1" smtClean="0"/>
              <a:t>shoqërie</a:t>
            </a:r>
            <a:r>
              <a:rPr lang="en-US" sz="3200" dirty="0" smtClean="0"/>
              <a:t> </a:t>
            </a:r>
            <a:r>
              <a:rPr lang="en-US" sz="3200" dirty="0" err="1" smtClean="0"/>
              <a:t>të</a:t>
            </a:r>
            <a:r>
              <a:rPr lang="en-US" sz="3200" dirty="0" smtClean="0"/>
              <a:t> </a:t>
            </a:r>
            <a:r>
              <a:rPr lang="en-US" sz="3200" dirty="0" err="1" smtClean="0"/>
              <a:t>arsimuar</a:t>
            </a:r>
            <a:r>
              <a:rPr lang="en-US" sz="3200" dirty="0" smtClean="0"/>
              <a:t> e </a:t>
            </a:r>
            <a:r>
              <a:rPr lang="en-US" sz="3200" dirty="0" err="1" smtClean="0"/>
              <a:t>të</a:t>
            </a:r>
            <a:r>
              <a:rPr lang="en-US" sz="3200" dirty="0" smtClean="0"/>
              <a:t> </a:t>
            </a:r>
            <a:r>
              <a:rPr lang="en-US" sz="3200" dirty="0" err="1" smtClean="0"/>
              <a:t>kulturuar</a:t>
            </a:r>
            <a:r>
              <a:rPr lang="en-US" sz="3200" dirty="0" smtClean="0"/>
              <a:t> </a:t>
            </a:r>
            <a:r>
              <a:rPr lang="en-US" sz="3200" dirty="0" err="1" smtClean="0"/>
              <a:t>dhe</a:t>
            </a:r>
            <a:r>
              <a:rPr lang="en-US" sz="3200" dirty="0" smtClean="0"/>
              <a:t> </a:t>
            </a:r>
            <a:r>
              <a:rPr lang="en-US" sz="3200" dirty="0" err="1" smtClean="0"/>
              <a:t>kthehen</a:t>
            </a:r>
            <a:r>
              <a:rPr lang="en-US" sz="3200" dirty="0" smtClean="0"/>
              <a:t> </a:t>
            </a:r>
            <a:r>
              <a:rPr lang="en-US" sz="3200" dirty="0" err="1" smtClean="0"/>
              <a:t>në</a:t>
            </a:r>
            <a:r>
              <a:rPr lang="en-US" sz="3200" dirty="0" smtClean="0"/>
              <a:t> </a:t>
            </a:r>
            <a:r>
              <a:rPr lang="en-US" sz="3200" dirty="0" err="1" smtClean="0"/>
              <a:t>kontribues</a:t>
            </a:r>
            <a:r>
              <a:rPr lang="en-US" sz="3200" dirty="0" smtClean="0"/>
              <a:t> </a:t>
            </a:r>
            <a:r>
              <a:rPr lang="en-US" sz="3200" dirty="0" err="1" smtClean="0"/>
              <a:t>aktivë</a:t>
            </a:r>
            <a:r>
              <a:rPr lang="en-US" sz="3200" dirty="0" smtClean="0"/>
              <a:t> </a:t>
            </a:r>
            <a:r>
              <a:rPr lang="en-US" sz="3200" dirty="0" err="1" smtClean="0"/>
              <a:t>në</a:t>
            </a:r>
            <a:r>
              <a:rPr lang="en-US" sz="3200" dirty="0" smtClean="0"/>
              <a:t> </a:t>
            </a:r>
            <a:r>
              <a:rPr lang="en-US" sz="3200" dirty="0" err="1" smtClean="0"/>
              <a:t>të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Ndihmon</a:t>
            </a:r>
            <a:r>
              <a:rPr lang="en-US" sz="3200" dirty="0" smtClean="0"/>
              <a:t> </a:t>
            </a:r>
            <a:r>
              <a:rPr lang="en-US" sz="3200" dirty="0" err="1" smtClean="0"/>
              <a:t>në</a:t>
            </a:r>
            <a:r>
              <a:rPr lang="en-US" sz="3200" dirty="0" smtClean="0"/>
              <a:t> </a:t>
            </a:r>
            <a:r>
              <a:rPr lang="en-US" sz="3200" dirty="0" err="1" smtClean="0"/>
              <a:t>përgatitjen</a:t>
            </a:r>
            <a:r>
              <a:rPr lang="en-US" sz="3200" dirty="0" smtClean="0"/>
              <a:t> e </a:t>
            </a:r>
            <a:r>
              <a:rPr lang="en-US" sz="3200" dirty="0" err="1" smtClean="0"/>
              <a:t>tyre</a:t>
            </a:r>
            <a:r>
              <a:rPr lang="en-US" sz="3200" dirty="0" smtClean="0"/>
              <a:t> </a:t>
            </a:r>
            <a:r>
              <a:rPr lang="en-US" sz="3200" dirty="0" err="1" smtClean="0"/>
              <a:t>si</a:t>
            </a:r>
            <a:r>
              <a:rPr lang="en-US" sz="3200" dirty="0" smtClean="0"/>
              <a:t> </a:t>
            </a:r>
            <a:r>
              <a:rPr lang="en-US" sz="3200" dirty="0" err="1" smtClean="0"/>
              <a:t>qytetarë</a:t>
            </a:r>
            <a:r>
              <a:rPr lang="en-US" sz="3200" dirty="0" smtClean="0"/>
              <a:t> </a:t>
            </a:r>
            <a:r>
              <a:rPr lang="en-US" sz="3200" dirty="0" err="1" smtClean="0"/>
              <a:t>aktivë</a:t>
            </a:r>
            <a:r>
              <a:rPr lang="en-US" sz="3200" dirty="0" smtClean="0"/>
              <a:t> </a:t>
            </a:r>
            <a:r>
              <a:rPr lang="en-US" sz="3200" dirty="0" err="1" smtClean="0"/>
              <a:t>të</a:t>
            </a:r>
            <a:r>
              <a:rPr lang="en-US" sz="3200" dirty="0" smtClean="0"/>
              <a:t> </a:t>
            </a:r>
            <a:r>
              <a:rPr lang="en-US" sz="3200" dirty="0" err="1" smtClean="0"/>
              <a:t>një</a:t>
            </a:r>
            <a:r>
              <a:rPr lang="en-US" sz="3200" dirty="0" smtClean="0"/>
              <a:t> </a:t>
            </a:r>
            <a:r>
              <a:rPr lang="en-US" sz="3200" dirty="0" err="1" smtClean="0"/>
              <a:t>shoqërie</a:t>
            </a:r>
            <a:r>
              <a:rPr lang="en-US" sz="3200" dirty="0" smtClean="0"/>
              <a:t> </a:t>
            </a:r>
            <a:r>
              <a:rPr lang="en-US" sz="3200" dirty="0" err="1" smtClean="0"/>
              <a:t>të</a:t>
            </a:r>
            <a:r>
              <a:rPr lang="en-US" sz="3200" dirty="0" smtClean="0"/>
              <a:t> </a:t>
            </a:r>
            <a:r>
              <a:rPr lang="en-US" sz="3200" dirty="0" err="1" smtClean="0"/>
              <a:t>kulturuar</a:t>
            </a:r>
            <a:r>
              <a:rPr lang="en-US" sz="3200" dirty="0" smtClean="0"/>
              <a:t> </a:t>
            </a:r>
            <a:r>
              <a:rPr lang="en-US" sz="3200" dirty="0" err="1" smtClean="0"/>
              <a:t>evropiane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15888"/>
            <a:ext cx="15684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t="19704"/>
          <a:stretch>
            <a:fillRect/>
          </a:stretch>
        </p:blipFill>
        <p:spPr bwMode="auto">
          <a:xfrm>
            <a:off x="180975" y="879475"/>
            <a:ext cx="12128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836613"/>
            <a:ext cx="2078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038600" y="6261100"/>
            <a:ext cx="136525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232275" y="6259513"/>
            <a:ext cx="136525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KY PROJEKT KA PER QELLIM: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zhvillojë</a:t>
            </a:r>
            <a:r>
              <a:rPr lang="en-US" sz="2400" dirty="0" smtClean="0"/>
              <a:t> </a:t>
            </a:r>
            <a:r>
              <a:rPr lang="en-US" sz="2400" dirty="0" err="1" smtClean="0"/>
              <a:t>aftësitë</a:t>
            </a:r>
            <a:r>
              <a:rPr lang="en-US" sz="2400" dirty="0" smtClean="0"/>
              <a:t>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shkruar</a:t>
            </a:r>
            <a:r>
              <a:rPr lang="en-US" sz="2400" dirty="0" smtClean="0"/>
              <a:t> e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lexuar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fëmijëvë</a:t>
            </a:r>
            <a:r>
              <a:rPr lang="en-US" sz="2400" dirty="0" smtClean="0"/>
              <a:t> </a:t>
            </a:r>
            <a:r>
              <a:rPr lang="en-US" sz="2400" dirty="0" err="1" smtClean="0"/>
              <a:t>rom</a:t>
            </a:r>
            <a:r>
              <a:rPr lang="en-US" sz="2400" dirty="0" smtClean="0"/>
              <a:t>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klasa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ndryshme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zhvillojë</a:t>
            </a:r>
            <a:r>
              <a:rPr lang="en-US" sz="2400" dirty="0" smtClean="0"/>
              <a:t> </a:t>
            </a:r>
            <a:r>
              <a:rPr lang="en-US" sz="2400" dirty="0" err="1" smtClean="0"/>
              <a:t>aftësinë</a:t>
            </a:r>
            <a:r>
              <a:rPr lang="en-US" sz="2400" dirty="0" smtClean="0"/>
              <a:t> e </a:t>
            </a:r>
            <a:r>
              <a:rPr lang="en-US" sz="2400" dirty="0" err="1" smtClean="0"/>
              <a:t>komunikimit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tyre</a:t>
            </a:r>
            <a:r>
              <a:rPr lang="en-US" sz="2400" dirty="0" smtClean="0"/>
              <a:t> me </a:t>
            </a:r>
            <a:r>
              <a:rPr lang="en-US" sz="2400" dirty="0" err="1" smtClean="0"/>
              <a:t>bashkëmoshatarët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shfaqin</a:t>
            </a:r>
            <a:r>
              <a:rPr lang="en-US" sz="2400" dirty="0" smtClean="0"/>
              <a:t> </a:t>
            </a:r>
            <a:r>
              <a:rPr lang="en-US" sz="2400" dirty="0" err="1" smtClean="0"/>
              <a:t>traditat</a:t>
            </a:r>
            <a:r>
              <a:rPr lang="en-US" sz="2400" dirty="0" smtClean="0"/>
              <a:t> e </a:t>
            </a:r>
            <a:r>
              <a:rPr lang="en-US" sz="2400" dirty="0" err="1" smtClean="0"/>
              <a:t>tyre</a:t>
            </a:r>
            <a:r>
              <a:rPr lang="en-US" sz="2400" dirty="0" smtClean="0"/>
              <a:t> </a:t>
            </a:r>
            <a:r>
              <a:rPr lang="en-US" sz="2400" dirty="0" err="1" smtClean="0"/>
              <a:t>kulturore</a:t>
            </a:r>
            <a:r>
              <a:rPr lang="en-US" sz="2400" dirty="0" smtClean="0"/>
              <a:t> e </a:t>
            </a:r>
            <a:r>
              <a:rPr lang="en-US" sz="2400" dirty="0" err="1" smtClean="0"/>
              <a:t>gjuhësore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gjallerojë</a:t>
            </a:r>
            <a:r>
              <a:rPr lang="en-US" sz="2400" dirty="0" smtClean="0"/>
              <a:t> </a:t>
            </a:r>
            <a:r>
              <a:rPr lang="en-US" sz="2400" dirty="0" err="1" smtClean="0"/>
              <a:t>jetën</a:t>
            </a:r>
            <a:r>
              <a:rPr lang="en-US" sz="2400" dirty="0" smtClean="0"/>
              <a:t> </a:t>
            </a:r>
            <a:r>
              <a:rPr lang="en-US" sz="2400" dirty="0" err="1" smtClean="0"/>
              <a:t>shoqërore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këtij</a:t>
            </a:r>
            <a:r>
              <a:rPr lang="en-US" sz="2400" dirty="0" smtClean="0"/>
              <a:t> </a:t>
            </a:r>
            <a:r>
              <a:rPr lang="en-US" sz="2400" dirty="0" err="1" smtClean="0"/>
              <a:t>komuniteti</a:t>
            </a:r>
            <a:r>
              <a:rPr lang="en-US" sz="2400" dirty="0" smtClean="0"/>
              <a:t>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zonën</a:t>
            </a:r>
            <a:r>
              <a:rPr lang="en-US" sz="2400" dirty="0" smtClean="0"/>
              <a:t> </a:t>
            </a:r>
            <a:r>
              <a:rPr lang="en-US" sz="2400" dirty="0" err="1" smtClean="0"/>
              <a:t>ku</a:t>
            </a:r>
            <a:r>
              <a:rPr lang="en-US" sz="2400" dirty="0" smtClean="0"/>
              <a:t> </a:t>
            </a:r>
            <a:r>
              <a:rPr lang="en-US" sz="2400" dirty="0" err="1" smtClean="0"/>
              <a:t>banojnë</a:t>
            </a:r>
            <a:r>
              <a:rPr lang="en-US" sz="2400" dirty="0" smtClean="0"/>
              <a:t> e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shkollë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ndihmojë</a:t>
            </a:r>
            <a:r>
              <a:rPr lang="en-US" sz="2400" dirty="0" smtClean="0"/>
              <a:t> </a:t>
            </a:r>
            <a:r>
              <a:rPr lang="en-US" sz="2400" dirty="0" err="1" smtClean="0"/>
              <a:t>këta</a:t>
            </a:r>
            <a:r>
              <a:rPr lang="en-US" sz="2400" dirty="0" smtClean="0"/>
              <a:t>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problemet</a:t>
            </a:r>
            <a:r>
              <a:rPr lang="en-US" sz="2400" dirty="0" smtClean="0"/>
              <a:t> e </a:t>
            </a:r>
            <a:r>
              <a:rPr lang="en-US" sz="2400" dirty="0" err="1" smtClean="0"/>
              <a:t>tyre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ekonomike</a:t>
            </a:r>
            <a:r>
              <a:rPr lang="en-US" sz="2400" dirty="0" smtClean="0"/>
              <a:t> e </a:t>
            </a:r>
            <a:r>
              <a:rPr lang="en-US" sz="2400" dirty="0" err="1" smtClean="0"/>
              <a:t>sociale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15888"/>
            <a:ext cx="15684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t="19704"/>
          <a:stretch>
            <a:fillRect/>
          </a:stretch>
        </p:blipFill>
        <p:spPr bwMode="auto">
          <a:xfrm>
            <a:off x="180975" y="879475"/>
            <a:ext cx="12128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836613"/>
            <a:ext cx="2078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114800" y="6261100"/>
            <a:ext cx="136525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308475" y="6259513"/>
            <a:ext cx="136525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6172200" cy="990600"/>
          </a:xfrm>
        </p:spPr>
        <p:txBody>
          <a:bodyPr/>
          <a:lstStyle/>
          <a:p>
            <a:r>
              <a:rPr lang="en-US" dirty="0" smtClean="0"/>
              <a:t>OBJEKTIVAT: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Algerian" pitchFamily="82" charset="0"/>
              </a:rPr>
              <a:t>Objektivi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kryesor</a:t>
            </a:r>
            <a:r>
              <a:rPr lang="en-US" dirty="0" smtClean="0">
                <a:latin typeface="Algerian" pitchFamily="82" charset="0"/>
              </a:rPr>
              <a:t>:</a:t>
            </a:r>
          </a:p>
          <a:p>
            <a:r>
              <a:rPr lang="en-US" dirty="0" err="1" smtClean="0"/>
              <a:t>Të</a:t>
            </a:r>
            <a:r>
              <a:rPr lang="en-US" dirty="0" smtClean="0">
                <a:latin typeface="+mj-lt"/>
              </a:rPr>
              <a:t>  </a:t>
            </a:r>
            <a:r>
              <a:rPr lang="en-US" dirty="0" err="1" smtClean="0">
                <a:latin typeface="+mj-lt"/>
              </a:rPr>
              <a:t>sigurojmë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gjithëpërfshirjen</a:t>
            </a:r>
            <a:r>
              <a:rPr lang="en-US" dirty="0" smtClean="0">
                <a:latin typeface="+mj-lt"/>
              </a:rPr>
              <a:t> e </a:t>
            </a:r>
            <a:r>
              <a:rPr lang="en-US" dirty="0" err="1" smtClean="0">
                <a:latin typeface="+mj-lt"/>
              </a:rPr>
              <a:t>këtij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komuniteti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në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jetën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shkollore</a:t>
            </a:r>
            <a:r>
              <a:rPr lang="en-US" dirty="0" smtClean="0">
                <a:latin typeface="+mj-lt"/>
              </a:rPr>
              <a:t> e </a:t>
            </a:r>
            <a:r>
              <a:rPr lang="en-US" dirty="0" err="1" smtClean="0">
                <a:latin typeface="+mj-lt"/>
              </a:rPr>
              <a:t>shoqërore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të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zonës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jetojnë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en-US" dirty="0" err="1" smtClean="0">
                <a:latin typeface="Algerian" pitchFamily="82" charset="0"/>
              </a:rPr>
              <a:t>Objektivat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specifike</a:t>
            </a:r>
            <a:r>
              <a:rPr lang="en-US" dirty="0" smtClean="0">
                <a:latin typeface="Algerian" pitchFamily="82" charset="0"/>
              </a:rPr>
              <a:t>:</a:t>
            </a:r>
          </a:p>
          <a:p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sigurojmë</a:t>
            </a:r>
            <a:r>
              <a:rPr lang="en-US" dirty="0" smtClean="0"/>
              <a:t> </a:t>
            </a:r>
            <a:r>
              <a:rPr lang="en-US" dirty="0" err="1" smtClean="0"/>
              <a:t>nivelin</a:t>
            </a:r>
            <a:r>
              <a:rPr lang="en-US" dirty="0" smtClean="0"/>
              <a:t> e </a:t>
            </a:r>
            <a:r>
              <a:rPr lang="en-US" dirty="0" err="1" smtClean="0"/>
              <a:t>tyre</a:t>
            </a:r>
            <a:r>
              <a:rPr lang="en-US" dirty="0" smtClean="0"/>
              <a:t> </a:t>
            </a:r>
            <a:r>
              <a:rPr lang="en-US" dirty="0" err="1" smtClean="0"/>
              <a:t>arsimor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shkruar</a:t>
            </a:r>
            <a:r>
              <a:rPr lang="en-US" dirty="0" smtClean="0"/>
              <a:t> e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lexuar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demostrojnë</a:t>
            </a:r>
            <a:r>
              <a:rPr lang="en-US" dirty="0" smtClean="0"/>
              <a:t> </a:t>
            </a:r>
            <a:r>
              <a:rPr lang="en-US" dirty="0" err="1" smtClean="0"/>
              <a:t>aftësitë</a:t>
            </a:r>
            <a:r>
              <a:rPr lang="en-US" dirty="0" smtClean="0"/>
              <a:t> e </a:t>
            </a:r>
            <a:r>
              <a:rPr lang="en-US" dirty="0" err="1" smtClean="0"/>
              <a:t>tyre</a:t>
            </a:r>
            <a:r>
              <a:rPr lang="en-US" dirty="0" smtClean="0"/>
              <a:t> ne </a:t>
            </a:r>
            <a:r>
              <a:rPr lang="en-US" dirty="0" err="1" smtClean="0"/>
              <a:t>muzike</a:t>
            </a:r>
            <a:r>
              <a:rPr lang="en-US" dirty="0" smtClean="0"/>
              <a:t> e ne art.</a:t>
            </a:r>
          </a:p>
          <a:p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nisë</a:t>
            </a:r>
            <a:r>
              <a:rPr lang="en-US" dirty="0" smtClean="0"/>
              <a:t> </a:t>
            </a:r>
            <a:r>
              <a:rPr lang="en-US" dirty="0" err="1" smtClean="0"/>
              <a:t>bashkëpunimi</a:t>
            </a:r>
            <a:r>
              <a:rPr lang="en-US" dirty="0" smtClean="0"/>
              <a:t> </a:t>
            </a:r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komuniteti</a:t>
            </a:r>
            <a:r>
              <a:rPr lang="en-US" dirty="0" smtClean="0"/>
              <a:t> </a:t>
            </a:r>
            <a:r>
              <a:rPr lang="en-US" dirty="0" err="1" smtClean="0"/>
              <a:t>tonë</a:t>
            </a:r>
            <a:r>
              <a:rPr lang="en-US" dirty="0" smtClean="0"/>
              <a:t> a </a:t>
            </a:r>
            <a:r>
              <a:rPr lang="en-US" dirty="0" err="1" smtClean="0"/>
              <a:t>atij</a:t>
            </a:r>
            <a:r>
              <a:rPr lang="en-US" dirty="0" smtClean="0"/>
              <a:t> rom.</a:t>
            </a:r>
          </a:p>
          <a:p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ndihmojmë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mundemi</a:t>
            </a:r>
            <a:r>
              <a:rPr lang="en-US" dirty="0" smtClean="0"/>
              <a:t> </a:t>
            </a:r>
            <a:r>
              <a:rPr lang="en-US" dirty="0" err="1" smtClean="0"/>
              <a:t>fëmijët</a:t>
            </a:r>
            <a:r>
              <a:rPr lang="en-US" dirty="0" smtClean="0"/>
              <a:t> e </a:t>
            </a:r>
            <a:r>
              <a:rPr lang="en-US" dirty="0" err="1" smtClean="0"/>
              <a:t>këtij</a:t>
            </a:r>
            <a:r>
              <a:rPr lang="en-US" dirty="0" smtClean="0"/>
              <a:t> </a:t>
            </a:r>
            <a:r>
              <a:rPr lang="en-US" dirty="0" err="1" smtClean="0"/>
              <a:t>komuniteti</a:t>
            </a:r>
            <a:r>
              <a:rPr lang="en-US" dirty="0" smtClean="0"/>
              <a:t>(</a:t>
            </a:r>
            <a:r>
              <a:rPr lang="en-US" dirty="0" err="1" smtClean="0"/>
              <a:t>veshje</a:t>
            </a:r>
            <a:r>
              <a:rPr lang="en-US" dirty="0" smtClean="0"/>
              <a:t> ,</a:t>
            </a:r>
            <a:r>
              <a:rPr lang="en-US" dirty="0" err="1" smtClean="0"/>
              <a:t>ushqime,mjete</a:t>
            </a:r>
            <a:r>
              <a:rPr lang="en-US" dirty="0" smtClean="0"/>
              <a:t> </a:t>
            </a:r>
            <a:r>
              <a:rPr lang="en-US" dirty="0" err="1" smtClean="0"/>
              <a:t>shkollore</a:t>
            </a:r>
            <a:r>
              <a:rPr lang="en-US" dirty="0" smtClean="0"/>
              <a:t>…)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15888"/>
            <a:ext cx="15684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t="19704"/>
          <a:stretch>
            <a:fillRect/>
          </a:stretch>
        </p:blipFill>
        <p:spPr bwMode="auto">
          <a:xfrm>
            <a:off x="180975" y="879475"/>
            <a:ext cx="12128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836613"/>
            <a:ext cx="2078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013200" y="6249987"/>
            <a:ext cx="136525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206875" y="6248400"/>
            <a:ext cx="136525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44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PERSHKRIMI I AMBIENTIT QE PERDORIM: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2209800"/>
            <a:ext cx="8772525" cy="36576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Klasat</a:t>
            </a:r>
            <a:r>
              <a:rPr lang="en-US" sz="2800" dirty="0" smtClean="0"/>
              <a:t> </a:t>
            </a:r>
            <a:r>
              <a:rPr lang="en-US" sz="2800" dirty="0" err="1" smtClean="0"/>
              <a:t>mësimore</a:t>
            </a:r>
            <a:r>
              <a:rPr lang="en-US" sz="2800" dirty="0" smtClean="0"/>
              <a:t> </a:t>
            </a:r>
            <a:r>
              <a:rPr lang="en-US" sz="2800" dirty="0" err="1" smtClean="0"/>
              <a:t>janë</a:t>
            </a:r>
            <a:r>
              <a:rPr lang="en-US" sz="2800" dirty="0" smtClean="0"/>
              <a:t> </a:t>
            </a:r>
            <a:r>
              <a:rPr lang="en-US" sz="2800" dirty="0" err="1" smtClean="0"/>
              <a:t>ato</a:t>
            </a:r>
            <a:r>
              <a:rPr lang="en-US" sz="2800" dirty="0" smtClean="0"/>
              <a:t> </a:t>
            </a:r>
            <a:r>
              <a:rPr lang="en-US" sz="2800" dirty="0" err="1" smtClean="0"/>
              <a:t>ku</a:t>
            </a:r>
            <a:r>
              <a:rPr lang="en-US" sz="2800" dirty="0" smtClean="0"/>
              <a:t> </a:t>
            </a:r>
            <a:r>
              <a:rPr lang="en-US" sz="2800" dirty="0" err="1" smtClean="0"/>
              <a:t>zhvillohen</a:t>
            </a:r>
            <a:r>
              <a:rPr lang="en-US" sz="2800" dirty="0" smtClean="0"/>
              <a:t> </a:t>
            </a:r>
            <a:r>
              <a:rPr lang="en-US" sz="2800" dirty="0" err="1" smtClean="0"/>
              <a:t>kurset</a:t>
            </a:r>
            <a:r>
              <a:rPr lang="en-US" sz="2800" dirty="0" smtClean="0"/>
              <a:t> </a:t>
            </a:r>
            <a:r>
              <a:rPr lang="en-US" sz="2800" dirty="0" err="1" smtClean="0"/>
              <a:t>vullnetare</a:t>
            </a:r>
            <a:r>
              <a:rPr lang="en-US" sz="2800" dirty="0" smtClean="0"/>
              <a:t> </a:t>
            </a:r>
            <a:r>
              <a:rPr lang="en-US" sz="2800" dirty="0" err="1" smtClean="0"/>
              <a:t>për</a:t>
            </a:r>
            <a:r>
              <a:rPr lang="en-US" sz="2800" dirty="0" smtClean="0"/>
              <a:t> </a:t>
            </a:r>
            <a:r>
              <a:rPr lang="en-US" sz="2800" dirty="0" err="1" smtClean="0"/>
              <a:t>shkrim</a:t>
            </a:r>
            <a:r>
              <a:rPr lang="en-US" sz="2800" dirty="0" smtClean="0"/>
              <a:t> </a:t>
            </a:r>
            <a:r>
              <a:rPr lang="en-US" sz="2800" dirty="0" err="1" smtClean="0"/>
              <a:t>dhe</a:t>
            </a:r>
            <a:r>
              <a:rPr lang="en-US" sz="2800" dirty="0" smtClean="0"/>
              <a:t> </a:t>
            </a:r>
            <a:r>
              <a:rPr lang="en-US" sz="2800" dirty="0" err="1" smtClean="0"/>
              <a:t>lexim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Oborri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shkollës</a:t>
            </a:r>
            <a:r>
              <a:rPr lang="en-US" sz="2800" dirty="0" smtClean="0"/>
              <a:t> </a:t>
            </a:r>
            <a:r>
              <a:rPr lang="en-US" sz="2800" dirty="0" err="1" smtClean="0"/>
              <a:t>shërben</a:t>
            </a:r>
            <a:r>
              <a:rPr lang="en-US" sz="2800" dirty="0" smtClean="0"/>
              <a:t> </a:t>
            </a:r>
            <a:r>
              <a:rPr lang="en-US" sz="2800" dirty="0" err="1" smtClean="0"/>
              <a:t>për</a:t>
            </a:r>
            <a:r>
              <a:rPr lang="en-US" sz="2800" dirty="0" smtClean="0"/>
              <a:t> </a:t>
            </a:r>
            <a:r>
              <a:rPr lang="en-US" sz="2800" dirty="0" err="1" smtClean="0"/>
              <a:t>veprimtaritë</a:t>
            </a:r>
            <a:r>
              <a:rPr lang="en-US" sz="2800" dirty="0" smtClean="0"/>
              <a:t> </a:t>
            </a:r>
            <a:r>
              <a:rPr lang="en-US" sz="2800" dirty="0" err="1" smtClean="0"/>
              <a:t>artistike</a:t>
            </a:r>
            <a:r>
              <a:rPr lang="en-US" sz="2800" dirty="0" smtClean="0"/>
              <a:t> </a:t>
            </a:r>
            <a:r>
              <a:rPr lang="en-US" sz="2800" dirty="0" err="1" smtClean="0"/>
              <a:t>dhe</a:t>
            </a:r>
            <a:r>
              <a:rPr lang="en-US" sz="2800" dirty="0" smtClean="0"/>
              <a:t> </a:t>
            </a:r>
            <a:r>
              <a:rPr lang="en-US" sz="2800" dirty="0" err="1" smtClean="0"/>
              <a:t>takimeve</a:t>
            </a:r>
            <a:r>
              <a:rPr lang="en-US" sz="2800" dirty="0" smtClean="0"/>
              <a:t> </a:t>
            </a:r>
            <a:r>
              <a:rPr lang="en-US" sz="2800" dirty="0" err="1" smtClean="0"/>
              <a:t>të</a:t>
            </a:r>
            <a:r>
              <a:rPr lang="en-US" sz="2800" dirty="0" smtClean="0"/>
              <a:t> </a:t>
            </a:r>
            <a:r>
              <a:rPr lang="en-US" sz="2800" dirty="0" err="1" smtClean="0"/>
              <a:t>ndryshme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Klasa,ambient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SHQK </a:t>
            </a:r>
            <a:r>
              <a:rPr lang="en-US" sz="2800" dirty="0" err="1" smtClean="0"/>
              <a:t>sjell</a:t>
            </a:r>
            <a:r>
              <a:rPr lang="en-US" sz="2800" dirty="0" smtClean="0"/>
              <a:t> </a:t>
            </a:r>
            <a:r>
              <a:rPr lang="en-US" sz="2800" dirty="0" err="1" smtClean="0"/>
              <a:t>ngrohtësi</a:t>
            </a:r>
            <a:r>
              <a:rPr lang="en-US" sz="2800" dirty="0" smtClean="0"/>
              <a:t> </a:t>
            </a:r>
            <a:r>
              <a:rPr lang="en-US" sz="2800" dirty="0" err="1" smtClean="0"/>
              <a:t>pritjeje</a:t>
            </a:r>
            <a:r>
              <a:rPr lang="en-US" sz="2800" dirty="0" smtClean="0"/>
              <a:t> </a:t>
            </a:r>
            <a:r>
              <a:rPr lang="en-US" sz="2800" dirty="0" err="1" smtClean="0"/>
              <a:t>të</a:t>
            </a:r>
            <a:r>
              <a:rPr lang="en-US" sz="2800" dirty="0" smtClean="0"/>
              <a:t> </a:t>
            </a:r>
            <a:r>
              <a:rPr lang="en-US" sz="2800" dirty="0" err="1" smtClean="0"/>
              <a:t>fëmijëve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Në</a:t>
            </a:r>
            <a:r>
              <a:rPr lang="en-US" sz="2800" dirty="0" smtClean="0"/>
              <a:t> </a:t>
            </a:r>
            <a:r>
              <a:rPr lang="en-US" sz="2800" dirty="0" err="1" smtClean="0"/>
              <a:t>ambientet</a:t>
            </a:r>
            <a:r>
              <a:rPr lang="en-US" sz="2800" dirty="0" smtClean="0"/>
              <a:t> </a:t>
            </a:r>
            <a:r>
              <a:rPr lang="en-US" sz="2800" dirty="0" err="1" smtClean="0"/>
              <a:t>ku</a:t>
            </a:r>
            <a:r>
              <a:rPr lang="en-US" sz="2800" dirty="0" smtClean="0"/>
              <a:t> </a:t>
            </a:r>
            <a:r>
              <a:rPr lang="en-US" sz="2800" dirty="0" err="1" smtClean="0"/>
              <a:t>vetë</a:t>
            </a:r>
            <a:r>
              <a:rPr lang="en-US" sz="2800" dirty="0" smtClean="0"/>
              <a:t> </a:t>
            </a:r>
            <a:r>
              <a:rPr lang="en-US" sz="2800" dirty="0" err="1" smtClean="0"/>
              <a:t>romët</a:t>
            </a:r>
            <a:r>
              <a:rPr lang="en-US" sz="2800" dirty="0" smtClean="0"/>
              <a:t> </a:t>
            </a:r>
            <a:r>
              <a:rPr lang="en-US" sz="2800" dirty="0" err="1" smtClean="0"/>
              <a:t>jetojnë,zhvillohen</a:t>
            </a:r>
            <a:r>
              <a:rPr lang="en-US" sz="2800" dirty="0" smtClean="0"/>
              <a:t> </a:t>
            </a:r>
            <a:r>
              <a:rPr lang="en-US" sz="2800" dirty="0" err="1" smtClean="0"/>
              <a:t>takime</a:t>
            </a:r>
            <a:r>
              <a:rPr lang="en-US" sz="2800" dirty="0" smtClean="0"/>
              <a:t> e </a:t>
            </a:r>
            <a:r>
              <a:rPr lang="en-US" sz="2800" dirty="0" err="1" smtClean="0"/>
              <a:t>biseda</a:t>
            </a:r>
            <a:r>
              <a:rPr lang="en-US" sz="2800" dirty="0" smtClean="0"/>
              <a:t> </a:t>
            </a:r>
            <a:r>
              <a:rPr lang="en-US" sz="2800" dirty="0" err="1" smtClean="0"/>
              <a:t>të</a:t>
            </a:r>
            <a:r>
              <a:rPr lang="en-US" sz="2800" dirty="0" smtClean="0"/>
              <a:t> </a:t>
            </a:r>
            <a:r>
              <a:rPr lang="en-US" sz="2800" dirty="0" err="1" smtClean="0"/>
              <a:t>lirshme</a:t>
            </a:r>
            <a:r>
              <a:rPr lang="en-US" sz="2800" dirty="0" smtClean="0"/>
              <a:t> me </a:t>
            </a:r>
            <a:r>
              <a:rPr lang="en-US" sz="2800" dirty="0" err="1" smtClean="0"/>
              <a:t>prindërit</a:t>
            </a:r>
            <a:r>
              <a:rPr lang="en-US" sz="2800" dirty="0" smtClean="0"/>
              <a:t> e </a:t>
            </a:r>
            <a:r>
              <a:rPr lang="en-US" sz="2800" dirty="0" err="1" smtClean="0"/>
              <a:t>tyre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15888"/>
            <a:ext cx="15684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t="19704"/>
          <a:stretch>
            <a:fillRect/>
          </a:stretch>
        </p:blipFill>
        <p:spPr bwMode="auto">
          <a:xfrm>
            <a:off x="180975" y="879475"/>
            <a:ext cx="12128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836613"/>
            <a:ext cx="2078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038600" y="6108700"/>
            <a:ext cx="136525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232275" y="6107113"/>
            <a:ext cx="136525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447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INFRASTRUKTURA QE NEVOJITET: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332037"/>
            <a:ext cx="9067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i="1" dirty="0" smtClean="0"/>
              <a:t>  </a:t>
            </a:r>
            <a:r>
              <a:rPr lang="en-US" sz="3600" i="1" dirty="0" err="1" smtClean="0"/>
              <a:t>Ambjentet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që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vëmë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në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dispozicion</a:t>
            </a:r>
            <a:r>
              <a:rPr lang="en-US" sz="3600" i="1" dirty="0" smtClean="0"/>
              <a:t> :</a:t>
            </a:r>
          </a:p>
          <a:p>
            <a:r>
              <a:rPr lang="en-US" sz="3600" dirty="0" err="1" smtClean="0"/>
              <a:t>Ambjentet</a:t>
            </a:r>
            <a:r>
              <a:rPr lang="en-US" sz="3600" dirty="0" smtClean="0"/>
              <a:t> ,</a:t>
            </a:r>
            <a:r>
              <a:rPr lang="en-US" sz="3600" dirty="0" err="1" smtClean="0"/>
              <a:t>klasat</a:t>
            </a:r>
            <a:r>
              <a:rPr lang="en-US" sz="3600" dirty="0" smtClean="0"/>
              <a:t> </a:t>
            </a:r>
            <a:r>
              <a:rPr lang="en-US" sz="3600" dirty="0" err="1" smtClean="0"/>
              <a:t>brenda</a:t>
            </a:r>
            <a:r>
              <a:rPr lang="en-US" sz="3600" dirty="0" smtClean="0"/>
              <a:t> </a:t>
            </a:r>
            <a:r>
              <a:rPr lang="en-US" sz="3600" dirty="0" err="1" smtClean="0"/>
              <a:t>shkollës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Ambjentet</a:t>
            </a:r>
            <a:r>
              <a:rPr lang="en-US" sz="3600" dirty="0" smtClean="0"/>
              <a:t> </a:t>
            </a:r>
            <a:r>
              <a:rPr lang="en-US" sz="3600" dirty="0" err="1" smtClean="0"/>
              <a:t>jashtë</a:t>
            </a:r>
            <a:r>
              <a:rPr lang="en-US" sz="3600" dirty="0" smtClean="0"/>
              <a:t> </a:t>
            </a:r>
            <a:r>
              <a:rPr lang="en-US" sz="3600" dirty="0" err="1" smtClean="0"/>
              <a:t>shkollës,oborri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Aparatura</a:t>
            </a:r>
            <a:r>
              <a:rPr lang="en-US" sz="3600" dirty="0" smtClean="0"/>
              <a:t>  audio.</a:t>
            </a:r>
          </a:p>
          <a:p>
            <a:r>
              <a:rPr lang="en-US" sz="3600" dirty="0" err="1" smtClean="0"/>
              <a:t>Paketa</a:t>
            </a:r>
            <a:r>
              <a:rPr lang="en-US" sz="3600" dirty="0" smtClean="0"/>
              <a:t> </a:t>
            </a:r>
            <a:r>
              <a:rPr lang="en-US" sz="3600" dirty="0" err="1" smtClean="0"/>
              <a:t>ushqimore</a:t>
            </a:r>
            <a:r>
              <a:rPr lang="en-US" sz="3600" dirty="0" smtClean="0"/>
              <a:t> </a:t>
            </a:r>
            <a:r>
              <a:rPr lang="en-US" sz="3600" dirty="0" err="1" smtClean="0"/>
              <a:t>nga</a:t>
            </a:r>
            <a:r>
              <a:rPr lang="en-US" sz="3600" dirty="0" smtClean="0"/>
              <a:t> </a:t>
            </a:r>
            <a:r>
              <a:rPr lang="en-US" sz="3600" dirty="0" err="1" smtClean="0"/>
              <a:t>donatorët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15888"/>
            <a:ext cx="15684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t="19704"/>
          <a:stretch>
            <a:fillRect/>
          </a:stretch>
        </p:blipFill>
        <p:spPr bwMode="auto">
          <a:xfrm>
            <a:off x="180975" y="879475"/>
            <a:ext cx="12128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836613"/>
            <a:ext cx="2078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038600" y="6184900"/>
            <a:ext cx="136525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232275" y="6183313"/>
            <a:ext cx="136525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50044" y="1337672"/>
            <a:ext cx="6248400" cy="914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Kontributi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shkollës</a:t>
            </a:r>
            <a:r>
              <a:rPr lang="en-US" sz="2800" dirty="0" smtClean="0"/>
              <a:t> </a:t>
            </a:r>
            <a:r>
              <a:rPr lang="en-US" sz="2800" dirty="0" err="1" smtClean="0"/>
              <a:t>sonë</a:t>
            </a:r>
            <a:r>
              <a:rPr lang="en-US" sz="2800" dirty="0" smtClean="0"/>
              <a:t>.  </a:t>
            </a:r>
            <a:endParaRPr lang="en-US" sz="2800" dirty="0"/>
          </a:p>
        </p:txBody>
      </p:sp>
      <p:pic>
        <p:nvPicPr>
          <p:cNvPr id="2050" name="Picture 2" descr="C:\Users\info\Desktop\New folder\IMG_0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162800" cy="42672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15888"/>
            <a:ext cx="15684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36613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t="19704"/>
          <a:stretch>
            <a:fillRect/>
          </a:stretch>
        </p:blipFill>
        <p:spPr bwMode="auto">
          <a:xfrm>
            <a:off x="180975" y="879475"/>
            <a:ext cx="12128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836613"/>
            <a:ext cx="2078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114800" y="6326187"/>
            <a:ext cx="136525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308475" y="6324600"/>
            <a:ext cx="136525" cy="369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478</Words>
  <Application>Microsoft Office PowerPoint</Application>
  <PresentationFormat>On-screen Show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PSE?</vt:lpstr>
      <vt:lpstr>SEPSE…</vt:lpstr>
      <vt:lpstr>PRITSHMERITE:</vt:lpstr>
      <vt:lpstr>KY PROJEKT KA PER QELLIM:</vt:lpstr>
      <vt:lpstr>OBJEKTIVAT:</vt:lpstr>
      <vt:lpstr>PERSHKRIMI I AMBIENTIT QE PERDORIM:</vt:lpstr>
      <vt:lpstr>INFRASTRUKTURA QE NEVOJITET: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Mesimi eshte e ardhmja</vt:lpstr>
      <vt:lpstr>PowerPoint Presentation</vt:lpstr>
      <vt:lpstr>Mesojme se bashku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PROJEKTI:</dc:title>
  <dc:creator>info</dc:creator>
  <cp:lastModifiedBy>TIK</cp:lastModifiedBy>
  <cp:revision>28</cp:revision>
  <dcterms:created xsi:type="dcterms:W3CDTF">2006-08-16T00:00:00Z</dcterms:created>
  <dcterms:modified xsi:type="dcterms:W3CDTF">2015-06-08T08:47:29Z</dcterms:modified>
</cp:coreProperties>
</file>